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notesMasterIdLst>
    <p:notesMasterId r:id="rId37"/>
  </p:notesMasterIdLst>
  <p:sldIdLst>
    <p:sldId id="256" r:id="rId2"/>
    <p:sldId id="258" r:id="rId3"/>
    <p:sldId id="257" r:id="rId4"/>
    <p:sldId id="259" r:id="rId5"/>
    <p:sldId id="260" r:id="rId6"/>
    <p:sldId id="261" r:id="rId7"/>
    <p:sldId id="263" r:id="rId8"/>
    <p:sldId id="264" r:id="rId9"/>
    <p:sldId id="265" r:id="rId10"/>
    <p:sldId id="267" r:id="rId11"/>
    <p:sldId id="268" r:id="rId12"/>
    <p:sldId id="283" r:id="rId13"/>
    <p:sldId id="288" r:id="rId14"/>
    <p:sldId id="269" r:id="rId15"/>
    <p:sldId id="270" r:id="rId16"/>
    <p:sldId id="286" r:id="rId17"/>
    <p:sldId id="281" r:id="rId18"/>
    <p:sldId id="282" r:id="rId19"/>
    <p:sldId id="284" r:id="rId20"/>
    <p:sldId id="285" r:id="rId21"/>
    <p:sldId id="272" r:id="rId22"/>
    <p:sldId id="275" r:id="rId23"/>
    <p:sldId id="273" r:id="rId24"/>
    <p:sldId id="274" r:id="rId25"/>
    <p:sldId id="276" r:id="rId26"/>
    <p:sldId id="277" r:id="rId27"/>
    <p:sldId id="278" r:id="rId28"/>
    <p:sldId id="279" r:id="rId29"/>
    <p:sldId id="287" r:id="rId30"/>
    <p:sldId id="280" r:id="rId31"/>
    <p:sldId id="289" r:id="rId32"/>
    <p:sldId id="290" r:id="rId33"/>
    <p:sldId id="291" r:id="rId34"/>
    <p:sldId id="292" r:id="rId35"/>
    <p:sldId id="293" r:id="rId3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01" initials="0" lastIdx="0" clrIdx="0">
    <p:extLst>
      <p:ext uri="{19B8F6BF-5375-455C-9EA6-DF929625EA0E}">
        <p15:presenceInfo xmlns:p15="http://schemas.microsoft.com/office/powerpoint/2012/main" xmlns="" userId="0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8C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94" autoAdjust="0"/>
    <p:restoredTop sz="94660"/>
  </p:normalViewPr>
  <p:slideViewPr>
    <p:cSldViewPr snapToGrid="0">
      <p:cViewPr>
        <p:scale>
          <a:sx n="91" d="100"/>
          <a:sy n="91" d="100"/>
        </p:scale>
        <p:origin x="-23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B65C3E-D245-4375-B899-DC4F7FCD9056}" type="doc">
      <dgm:prSet loTypeId="urn:microsoft.com/office/officeart/2008/layout/AlternatingHexagons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C67CB3C9-458C-40B6-80B2-9D2C46C64B76}">
      <dgm:prSet phldrT="[Tekst]" custT="1"/>
      <dgm:spPr/>
      <dgm:t>
        <a:bodyPr/>
        <a:lstStyle/>
        <a:p>
          <a:r>
            <a:rPr lang="pl-PL" sz="1200" dirty="0" smtClean="0"/>
            <a:t>26 STAFF</a:t>
          </a:r>
          <a:endParaRPr lang="pl-PL" sz="1200" dirty="0"/>
        </a:p>
      </dgm:t>
    </dgm:pt>
    <dgm:pt modelId="{AB66C584-DFF8-48EB-9DA3-90FEE4C8FC47}" type="parTrans" cxnId="{AA16A20A-87D4-4C27-86EA-1B3C4B06A470}">
      <dgm:prSet/>
      <dgm:spPr/>
      <dgm:t>
        <a:bodyPr/>
        <a:lstStyle/>
        <a:p>
          <a:endParaRPr lang="pl-PL"/>
        </a:p>
      </dgm:t>
    </dgm:pt>
    <dgm:pt modelId="{2071FE78-A150-4BDF-899D-40092594453A}" type="sibTrans" cxnId="{AA16A20A-87D4-4C27-86EA-1B3C4B06A470}">
      <dgm:prSet custT="1"/>
      <dgm:spPr/>
      <dgm:t>
        <a:bodyPr/>
        <a:lstStyle/>
        <a:p>
          <a:r>
            <a:rPr lang="pl-PL" sz="2400" dirty="0" smtClean="0"/>
            <a:t>912,1m</a:t>
          </a:r>
          <a:r>
            <a:rPr lang="pl-PL" sz="2400" baseline="30000" dirty="0" smtClean="0"/>
            <a:t>2</a:t>
          </a:r>
          <a:endParaRPr lang="pl-PL" sz="2400" dirty="0" smtClean="0"/>
        </a:p>
        <a:p>
          <a:r>
            <a:rPr lang="pl-PL" sz="1200" dirty="0" smtClean="0"/>
            <a:t>THE WHOLE AREA</a:t>
          </a:r>
          <a:endParaRPr lang="pl-PL" sz="1200" dirty="0"/>
        </a:p>
      </dgm:t>
    </dgm:pt>
    <dgm:pt modelId="{E1CAEFE5-B67B-441C-86A2-D5D1B5966E17}">
      <dgm:prSet phldrT="[Tekst]" custT="1"/>
      <dgm:spPr/>
      <dgm:t>
        <a:bodyPr/>
        <a:lstStyle/>
        <a:p>
          <a:r>
            <a:rPr lang="pl-PL" sz="1400" dirty="0" smtClean="0"/>
            <a:t>UP TO 22 STUDENTS IN EACH CLASS</a:t>
          </a:r>
          <a:endParaRPr lang="pl-PL" sz="1400" dirty="0"/>
        </a:p>
      </dgm:t>
    </dgm:pt>
    <dgm:pt modelId="{424D4E64-8903-4234-9A37-6E6802133F96}" type="parTrans" cxnId="{0A5A679A-55A4-4E27-B20E-A4509106A38A}">
      <dgm:prSet/>
      <dgm:spPr/>
      <dgm:t>
        <a:bodyPr/>
        <a:lstStyle/>
        <a:p>
          <a:endParaRPr lang="pl-PL"/>
        </a:p>
      </dgm:t>
    </dgm:pt>
    <dgm:pt modelId="{0EC170C5-DD09-4D51-872E-15F563CF3C4E}" type="sibTrans" cxnId="{0A5A679A-55A4-4E27-B20E-A4509106A38A}">
      <dgm:prSet/>
      <dgm:spPr/>
      <dgm:t>
        <a:bodyPr/>
        <a:lstStyle/>
        <a:p>
          <a:endParaRPr lang="pl-PL" dirty="0"/>
        </a:p>
      </dgm:t>
    </dgm:pt>
    <dgm:pt modelId="{ACE9035E-CA72-492B-B4F7-CD8158CED7C3}" type="pres">
      <dgm:prSet presAssocID="{42B65C3E-D245-4375-B899-DC4F7FCD9056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5797FC58-582B-4E8F-AE8F-B4F37D4F9790}" type="pres">
      <dgm:prSet presAssocID="{C67CB3C9-458C-40B6-80B2-9D2C46C64B76}" presName="composite" presStyleCnt="0"/>
      <dgm:spPr/>
      <dgm:t>
        <a:bodyPr/>
        <a:lstStyle/>
        <a:p>
          <a:endParaRPr lang="pl-PL"/>
        </a:p>
      </dgm:t>
    </dgm:pt>
    <dgm:pt modelId="{486E4C55-33C9-47DE-A300-B90934957091}" type="pres">
      <dgm:prSet presAssocID="{C67CB3C9-458C-40B6-80B2-9D2C46C64B76}" presName="Parent1" presStyleLbl="node1" presStyleIdx="0" presStyleCnt="4" custScaleX="101929" custLinFactNeighborX="1556" custLinFactNeighborY="311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7ED73B9-BBD5-4092-BE7D-C6E3F10F7D33}" type="pres">
      <dgm:prSet presAssocID="{C67CB3C9-458C-40B6-80B2-9D2C46C64B76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A67FB56-8C96-40C3-A541-612C33266132}" type="pres">
      <dgm:prSet presAssocID="{C67CB3C9-458C-40B6-80B2-9D2C46C64B76}" presName="BalanceSpacing" presStyleCnt="0"/>
      <dgm:spPr/>
      <dgm:t>
        <a:bodyPr/>
        <a:lstStyle/>
        <a:p>
          <a:endParaRPr lang="pl-PL"/>
        </a:p>
      </dgm:t>
    </dgm:pt>
    <dgm:pt modelId="{2C8A7765-B2BB-4CBB-ADD2-9900E7FA9119}" type="pres">
      <dgm:prSet presAssocID="{C67CB3C9-458C-40B6-80B2-9D2C46C64B76}" presName="BalanceSpacing1" presStyleCnt="0"/>
      <dgm:spPr/>
      <dgm:t>
        <a:bodyPr/>
        <a:lstStyle/>
        <a:p>
          <a:endParaRPr lang="pl-PL"/>
        </a:p>
      </dgm:t>
    </dgm:pt>
    <dgm:pt modelId="{54251A25-FF8F-4F20-88C7-4324D45E14AD}" type="pres">
      <dgm:prSet presAssocID="{2071FE78-A150-4BDF-899D-40092594453A}" presName="Accent1Text" presStyleLbl="node1" presStyleIdx="1" presStyleCnt="4"/>
      <dgm:spPr/>
      <dgm:t>
        <a:bodyPr/>
        <a:lstStyle/>
        <a:p>
          <a:endParaRPr lang="pl-PL"/>
        </a:p>
      </dgm:t>
    </dgm:pt>
    <dgm:pt modelId="{7D7FF8B9-C599-4CFA-94CF-5BB6FB0F8A56}" type="pres">
      <dgm:prSet presAssocID="{2071FE78-A150-4BDF-899D-40092594453A}" presName="spaceBetweenRectangles" presStyleCnt="0"/>
      <dgm:spPr/>
      <dgm:t>
        <a:bodyPr/>
        <a:lstStyle/>
        <a:p>
          <a:endParaRPr lang="pl-PL"/>
        </a:p>
      </dgm:t>
    </dgm:pt>
    <dgm:pt modelId="{77987078-5361-499E-9BEA-81825C1A2B00}" type="pres">
      <dgm:prSet presAssocID="{E1CAEFE5-B67B-441C-86A2-D5D1B5966E17}" presName="composite" presStyleCnt="0"/>
      <dgm:spPr/>
      <dgm:t>
        <a:bodyPr/>
        <a:lstStyle/>
        <a:p>
          <a:endParaRPr lang="pl-PL"/>
        </a:p>
      </dgm:t>
    </dgm:pt>
    <dgm:pt modelId="{0BFFC8B7-D432-400D-B3D6-490CF904EB8E}" type="pres">
      <dgm:prSet presAssocID="{E1CAEFE5-B67B-441C-86A2-D5D1B5966E17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581EAFD-F138-4379-94CF-C42FEF197E6A}" type="pres">
      <dgm:prSet presAssocID="{E1CAEFE5-B67B-441C-86A2-D5D1B5966E17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EA93471-A97F-4238-BB58-75CA8D95C6FD}" type="pres">
      <dgm:prSet presAssocID="{E1CAEFE5-B67B-441C-86A2-D5D1B5966E17}" presName="BalanceSpacing" presStyleCnt="0"/>
      <dgm:spPr/>
      <dgm:t>
        <a:bodyPr/>
        <a:lstStyle/>
        <a:p>
          <a:endParaRPr lang="pl-PL"/>
        </a:p>
      </dgm:t>
    </dgm:pt>
    <dgm:pt modelId="{5CB32D08-D979-4FEE-9887-2A2E5D252385}" type="pres">
      <dgm:prSet presAssocID="{E1CAEFE5-B67B-441C-86A2-D5D1B5966E17}" presName="BalanceSpacing1" presStyleCnt="0"/>
      <dgm:spPr/>
      <dgm:t>
        <a:bodyPr/>
        <a:lstStyle/>
        <a:p>
          <a:endParaRPr lang="pl-PL"/>
        </a:p>
      </dgm:t>
    </dgm:pt>
    <dgm:pt modelId="{21E381C1-C1A7-45EC-93C0-5819C09952B1}" type="pres">
      <dgm:prSet presAssocID="{0EC170C5-DD09-4D51-872E-15F563CF3C4E}" presName="Accent1Text" presStyleLbl="node1" presStyleIdx="3" presStyleCnt="4" custLinFactNeighborX="1407" custLinFactNeighborY="2697"/>
      <dgm:spPr/>
      <dgm:t>
        <a:bodyPr/>
        <a:lstStyle/>
        <a:p>
          <a:endParaRPr lang="pl-PL"/>
        </a:p>
      </dgm:t>
    </dgm:pt>
  </dgm:ptLst>
  <dgm:cxnLst>
    <dgm:cxn modelId="{EAB8EA40-D117-48BA-9C9B-BF71BE74FF97}" type="presOf" srcId="{E1CAEFE5-B67B-441C-86A2-D5D1B5966E17}" destId="{0BFFC8B7-D432-400D-B3D6-490CF904EB8E}" srcOrd="0" destOrd="0" presId="urn:microsoft.com/office/officeart/2008/layout/AlternatingHexagons"/>
    <dgm:cxn modelId="{0A5A679A-55A4-4E27-B20E-A4509106A38A}" srcId="{42B65C3E-D245-4375-B899-DC4F7FCD9056}" destId="{E1CAEFE5-B67B-441C-86A2-D5D1B5966E17}" srcOrd="1" destOrd="0" parTransId="{424D4E64-8903-4234-9A37-6E6802133F96}" sibTransId="{0EC170C5-DD09-4D51-872E-15F563CF3C4E}"/>
    <dgm:cxn modelId="{B131503E-09C1-46F6-A0B2-F705FBCBCE6D}" type="presOf" srcId="{2071FE78-A150-4BDF-899D-40092594453A}" destId="{54251A25-FF8F-4F20-88C7-4324D45E14AD}" srcOrd="0" destOrd="0" presId="urn:microsoft.com/office/officeart/2008/layout/AlternatingHexagons"/>
    <dgm:cxn modelId="{9C9DF53F-D8F7-4E20-B381-C78EBDD60B1F}" type="presOf" srcId="{C67CB3C9-458C-40B6-80B2-9D2C46C64B76}" destId="{486E4C55-33C9-47DE-A300-B90934957091}" srcOrd="0" destOrd="0" presId="urn:microsoft.com/office/officeart/2008/layout/AlternatingHexagons"/>
    <dgm:cxn modelId="{450DBD3A-BB91-4E9E-9E59-2E105164ED31}" type="presOf" srcId="{0EC170C5-DD09-4D51-872E-15F563CF3C4E}" destId="{21E381C1-C1A7-45EC-93C0-5819C09952B1}" srcOrd="0" destOrd="0" presId="urn:microsoft.com/office/officeart/2008/layout/AlternatingHexagons"/>
    <dgm:cxn modelId="{AA16A20A-87D4-4C27-86EA-1B3C4B06A470}" srcId="{42B65C3E-D245-4375-B899-DC4F7FCD9056}" destId="{C67CB3C9-458C-40B6-80B2-9D2C46C64B76}" srcOrd="0" destOrd="0" parTransId="{AB66C584-DFF8-48EB-9DA3-90FEE4C8FC47}" sibTransId="{2071FE78-A150-4BDF-899D-40092594453A}"/>
    <dgm:cxn modelId="{1ABFFAD1-400F-4589-B1F5-D271CBC941A9}" type="presOf" srcId="{42B65C3E-D245-4375-B899-DC4F7FCD9056}" destId="{ACE9035E-CA72-492B-B4F7-CD8158CED7C3}" srcOrd="0" destOrd="0" presId="urn:microsoft.com/office/officeart/2008/layout/AlternatingHexagons"/>
    <dgm:cxn modelId="{18B2BCCE-3202-4C85-80F2-ECCF8C7A90E0}" type="presParOf" srcId="{ACE9035E-CA72-492B-B4F7-CD8158CED7C3}" destId="{5797FC58-582B-4E8F-AE8F-B4F37D4F9790}" srcOrd="0" destOrd="0" presId="urn:microsoft.com/office/officeart/2008/layout/AlternatingHexagons"/>
    <dgm:cxn modelId="{440647A3-5A15-4690-A3BB-696670CF6B75}" type="presParOf" srcId="{5797FC58-582B-4E8F-AE8F-B4F37D4F9790}" destId="{486E4C55-33C9-47DE-A300-B90934957091}" srcOrd="0" destOrd="0" presId="urn:microsoft.com/office/officeart/2008/layout/AlternatingHexagons"/>
    <dgm:cxn modelId="{F030BE73-4095-4F79-BE40-621A28BBFE65}" type="presParOf" srcId="{5797FC58-582B-4E8F-AE8F-B4F37D4F9790}" destId="{D7ED73B9-BBD5-4092-BE7D-C6E3F10F7D33}" srcOrd="1" destOrd="0" presId="urn:microsoft.com/office/officeart/2008/layout/AlternatingHexagons"/>
    <dgm:cxn modelId="{569D4112-64FE-4633-BB8C-BE834D3BA493}" type="presParOf" srcId="{5797FC58-582B-4E8F-AE8F-B4F37D4F9790}" destId="{0A67FB56-8C96-40C3-A541-612C33266132}" srcOrd="2" destOrd="0" presId="urn:microsoft.com/office/officeart/2008/layout/AlternatingHexagons"/>
    <dgm:cxn modelId="{76566265-3F7A-4121-B9E4-CB4FF770B99F}" type="presParOf" srcId="{5797FC58-582B-4E8F-AE8F-B4F37D4F9790}" destId="{2C8A7765-B2BB-4CBB-ADD2-9900E7FA9119}" srcOrd="3" destOrd="0" presId="urn:microsoft.com/office/officeart/2008/layout/AlternatingHexagons"/>
    <dgm:cxn modelId="{D6EC0D8D-EE7F-4DE4-9415-09CE83D12514}" type="presParOf" srcId="{5797FC58-582B-4E8F-AE8F-B4F37D4F9790}" destId="{54251A25-FF8F-4F20-88C7-4324D45E14AD}" srcOrd="4" destOrd="0" presId="urn:microsoft.com/office/officeart/2008/layout/AlternatingHexagons"/>
    <dgm:cxn modelId="{325F60A0-FC34-4553-A8B9-80C1903C6B76}" type="presParOf" srcId="{ACE9035E-CA72-492B-B4F7-CD8158CED7C3}" destId="{7D7FF8B9-C599-4CFA-94CF-5BB6FB0F8A56}" srcOrd="1" destOrd="0" presId="urn:microsoft.com/office/officeart/2008/layout/AlternatingHexagons"/>
    <dgm:cxn modelId="{58023F45-9366-4A1D-912F-33348590C316}" type="presParOf" srcId="{ACE9035E-CA72-492B-B4F7-CD8158CED7C3}" destId="{77987078-5361-499E-9BEA-81825C1A2B00}" srcOrd="2" destOrd="0" presId="urn:microsoft.com/office/officeart/2008/layout/AlternatingHexagons"/>
    <dgm:cxn modelId="{F178E6F7-4FF4-44E5-90C3-501709B8F475}" type="presParOf" srcId="{77987078-5361-499E-9BEA-81825C1A2B00}" destId="{0BFFC8B7-D432-400D-B3D6-490CF904EB8E}" srcOrd="0" destOrd="0" presId="urn:microsoft.com/office/officeart/2008/layout/AlternatingHexagons"/>
    <dgm:cxn modelId="{A2EA06B6-F9CE-48DB-8AA7-BE0637A8FB1C}" type="presParOf" srcId="{77987078-5361-499E-9BEA-81825C1A2B00}" destId="{B581EAFD-F138-4379-94CF-C42FEF197E6A}" srcOrd="1" destOrd="0" presId="urn:microsoft.com/office/officeart/2008/layout/AlternatingHexagons"/>
    <dgm:cxn modelId="{32A166DD-9C7C-4535-94CF-ABCE2210ACDC}" type="presParOf" srcId="{77987078-5361-499E-9BEA-81825C1A2B00}" destId="{BEA93471-A97F-4238-BB58-75CA8D95C6FD}" srcOrd="2" destOrd="0" presId="urn:microsoft.com/office/officeart/2008/layout/AlternatingHexagons"/>
    <dgm:cxn modelId="{6F58E669-71D2-439D-9215-EA426458CFE4}" type="presParOf" srcId="{77987078-5361-499E-9BEA-81825C1A2B00}" destId="{5CB32D08-D979-4FEE-9887-2A2E5D252385}" srcOrd="3" destOrd="0" presId="urn:microsoft.com/office/officeart/2008/layout/AlternatingHexagons"/>
    <dgm:cxn modelId="{812CD73E-3386-479D-A354-364B7D9B1923}" type="presParOf" srcId="{77987078-5361-499E-9BEA-81825C1A2B00}" destId="{21E381C1-C1A7-45EC-93C0-5819C09952B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C827B7-846B-45EA-BE35-8EFFF2DD9C31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666DE75D-8170-4EB5-9463-2D4E2D6A1A2B}">
      <dgm:prSet phldrT="[Tekst]"/>
      <dgm:spPr/>
      <dgm:t>
        <a:bodyPr/>
        <a:lstStyle/>
        <a:p>
          <a:r>
            <a:rPr lang="pl-PL" dirty="0" smtClean="0"/>
            <a:t>TRUST</a:t>
          </a:r>
          <a:endParaRPr lang="pl-PL" dirty="0"/>
        </a:p>
      </dgm:t>
    </dgm:pt>
    <dgm:pt modelId="{131ABF10-25A7-47BB-BBB9-31AE8DCE539F}" type="parTrans" cxnId="{87ACAE57-248C-44A1-822A-ABB8E8FC38EB}">
      <dgm:prSet/>
      <dgm:spPr/>
      <dgm:t>
        <a:bodyPr/>
        <a:lstStyle/>
        <a:p>
          <a:endParaRPr lang="pl-PL"/>
        </a:p>
      </dgm:t>
    </dgm:pt>
    <dgm:pt modelId="{4B4A8525-3880-401D-A55C-812B256D5CD6}" type="sibTrans" cxnId="{87ACAE57-248C-44A1-822A-ABB8E8FC38EB}">
      <dgm:prSet/>
      <dgm:spPr/>
      <dgm:t>
        <a:bodyPr/>
        <a:lstStyle/>
        <a:p>
          <a:endParaRPr lang="pl-PL"/>
        </a:p>
      </dgm:t>
    </dgm:pt>
    <dgm:pt modelId="{8941773A-D375-4AC3-89E8-B6757F98A65C}">
      <dgm:prSet phldrT="[Tekst]"/>
      <dgm:spPr/>
      <dgm:t>
        <a:bodyPr/>
        <a:lstStyle/>
        <a:p>
          <a:r>
            <a:rPr lang="pl-PL" dirty="0" smtClean="0"/>
            <a:t>ENGAGEMENT</a:t>
          </a:r>
          <a:endParaRPr lang="pl-PL" dirty="0"/>
        </a:p>
      </dgm:t>
    </dgm:pt>
    <dgm:pt modelId="{CB967CDC-F04F-41BC-92BC-F0BF0A457929}" type="parTrans" cxnId="{3FEB409B-F780-4667-8A8E-362CC1336EE7}">
      <dgm:prSet/>
      <dgm:spPr/>
      <dgm:t>
        <a:bodyPr/>
        <a:lstStyle/>
        <a:p>
          <a:endParaRPr lang="pl-PL"/>
        </a:p>
      </dgm:t>
    </dgm:pt>
    <dgm:pt modelId="{D8F2C5A3-C70B-4CDF-9CDD-EE7F6AFC5E54}" type="sibTrans" cxnId="{3FEB409B-F780-4667-8A8E-362CC1336EE7}">
      <dgm:prSet/>
      <dgm:spPr/>
      <dgm:t>
        <a:bodyPr/>
        <a:lstStyle/>
        <a:p>
          <a:endParaRPr lang="pl-PL"/>
        </a:p>
      </dgm:t>
    </dgm:pt>
    <dgm:pt modelId="{AB1F4E8C-CA40-4D17-9862-8C9F0EC064B1}">
      <dgm:prSet phldrT="[Tekst]"/>
      <dgm:spPr/>
      <dgm:t>
        <a:bodyPr/>
        <a:lstStyle/>
        <a:p>
          <a:r>
            <a:rPr lang="pl-PL" dirty="0" smtClean="0"/>
            <a:t>SUPPORT</a:t>
          </a:r>
          <a:endParaRPr lang="pl-PL" dirty="0"/>
        </a:p>
      </dgm:t>
    </dgm:pt>
    <dgm:pt modelId="{5C356457-A16D-4349-A6BA-73AAE65916FC}" type="parTrans" cxnId="{AE92FA63-E24D-4E10-B549-E3987CCBDD60}">
      <dgm:prSet/>
      <dgm:spPr/>
      <dgm:t>
        <a:bodyPr/>
        <a:lstStyle/>
        <a:p>
          <a:endParaRPr lang="pl-PL"/>
        </a:p>
      </dgm:t>
    </dgm:pt>
    <dgm:pt modelId="{6E4754E3-C974-4179-A6F4-7E99AE817B46}" type="sibTrans" cxnId="{AE92FA63-E24D-4E10-B549-E3987CCBDD60}">
      <dgm:prSet/>
      <dgm:spPr/>
      <dgm:t>
        <a:bodyPr/>
        <a:lstStyle/>
        <a:p>
          <a:endParaRPr lang="pl-PL"/>
        </a:p>
      </dgm:t>
    </dgm:pt>
    <dgm:pt modelId="{6DF54223-5460-434C-B78D-CC6FEE1BD9AC}" type="pres">
      <dgm:prSet presAssocID="{1CC827B7-846B-45EA-BE35-8EFFF2DD9C31}" presName="compositeShape" presStyleCnt="0">
        <dgm:presLayoutVars>
          <dgm:chMax val="7"/>
          <dgm:dir/>
          <dgm:resizeHandles val="exact"/>
        </dgm:presLayoutVars>
      </dgm:prSet>
      <dgm:spPr/>
    </dgm:pt>
    <dgm:pt modelId="{2284313D-94FA-47BD-8D7E-51CA9FA9A7D3}" type="pres">
      <dgm:prSet presAssocID="{1CC827B7-846B-45EA-BE35-8EFFF2DD9C31}" presName="wedge1" presStyleLbl="node1" presStyleIdx="0" presStyleCnt="3"/>
      <dgm:spPr/>
      <dgm:t>
        <a:bodyPr/>
        <a:lstStyle/>
        <a:p>
          <a:endParaRPr lang="pl-PL"/>
        </a:p>
      </dgm:t>
    </dgm:pt>
    <dgm:pt modelId="{02592868-69EB-4D70-8CD3-E10664A7BC3B}" type="pres">
      <dgm:prSet presAssocID="{1CC827B7-846B-45EA-BE35-8EFFF2DD9C31}" presName="dummy1a" presStyleCnt="0"/>
      <dgm:spPr/>
    </dgm:pt>
    <dgm:pt modelId="{013396EE-8E5C-4077-8C2D-076687C51E62}" type="pres">
      <dgm:prSet presAssocID="{1CC827B7-846B-45EA-BE35-8EFFF2DD9C31}" presName="dummy1b" presStyleCnt="0"/>
      <dgm:spPr/>
    </dgm:pt>
    <dgm:pt modelId="{C9A5BE51-8911-4E91-894C-8F63149731CA}" type="pres">
      <dgm:prSet presAssocID="{1CC827B7-846B-45EA-BE35-8EFFF2DD9C3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669CBC2-C144-487D-BFB1-9E0930263477}" type="pres">
      <dgm:prSet presAssocID="{1CC827B7-846B-45EA-BE35-8EFFF2DD9C31}" presName="wedge2" presStyleLbl="node1" presStyleIdx="1" presStyleCnt="3"/>
      <dgm:spPr/>
      <dgm:t>
        <a:bodyPr/>
        <a:lstStyle/>
        <a:p>
          <a:endParaRPr lang="pl-PL"/>
        </a:p>
      </dgm:t>
    </dgm:pt>
    <dgm:pt modelId="{8A6F4368-0C43-457A-BAC1-227BEFC0C60D}" type="pres">
      <dgm:prSet presAssocID="{1CC827B7-846B-45EA-BE35-8EFFF2DD9C31}" presName="dummy2a" presStyleCnt="0"/>
      <dgm:spPr/>
    </dgm:pt>
    <dgm:pt modelId="{679E5CFD-A942-4A1F-B219-C6E94B5B6AC2}" type="pres">
      <dgm:prSet presAssocID="{1CC827B7-846B-45EA-BE35-8EFFF2DD9C31}" presName="dummy2b" presStyleCnt="0"/>
      <dgm:spPr/>
    </dgm:pt>
    <dgm:pt modelId="{420EA122-DEDA-4A7D-9837-77503725EB3C}" type="pres">
      <dgm:prSet presAssocID="{1CC827B7-846B-45EA-BE35-8EFFF2DD9C3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5366ED9-6750-4993-A2C0-A7423A57C63D}" type="pres">
      <dgm:prSet presAssocID="{1CC827B7-846B-45EA-BE35-8EFFF2DD9C31}" presName="wedge3" presStyleLbl="node1" presStyleIdx="2" presStyleCnt="3"/>
      <dgm:spPr/>
      <dgm:t>
        <a:bodyPr/>
        <a:lstStyle/>
        <a:p>
          <a:endParaRPr lang="pl-PL"/>
        </a:p>
      </dgm:t>
    </dgm:pt>
    <dgm:pt modelId="{7E52198B-6DCB-4390-B80B-6BED0E5F1882}" type="pres">
      <dgm:prSet presAssocID="{1CC827B7-846B-45EA-BE35-8EFFF2DD9C31}" presName="dummy3a" presStyleCnt="0"/>
      <dgm:spPr/>
    </dgm:pt>
    <dgm:pt modelId="{3C9E3B39-ACB3-4256-B168-50EACEA1A3C5}" type="pres">
      <dgm:prSet presAssocID="{1CC827B7-846B-45EA-BE35-8EFFF2DD9C31}" presName="dummy3b" presStyleCnt="0"/>
      <dgm:spPr/>
    </dgm:pt>
    <dgm:pt modelId="{624F6D83-9845-4BA4-9BBE-F9BB3DEFDAFB}" type="pres">
      <dgm:prSet presAssocID="{1CC827B7-846B-45EA-BE35-8EFFF2DD9C3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D195629-99B3-4250-8DCC-7AE4F3A7091B}" type="pres">
      <dgm:prSet presAssocID="{4B4A8525-3880-401D-A55C-812B256D5CD6}" presName="arrowWedge1" presStyleLbl="fgSibTrans2D1" presStyleIdx="0" presStyleCnt="3"/>
      <dgm:spPr/>
    </dgm:pt>
    <dgm:pt modelId="{6964D96D-A62C-4108-AFB6-7E9C88CC8D06}" type="pres">
      <dgm:prSet presAssocID="{D8F2C5A3-C70B-4CDF-9CDD-EE7F6AFC5E54}" presName="arrowWedge2" presStyleLbl="fgSibTrans2D1" presStyleIdx="1" presStyleCnt="3"/>
      <dgm:spPr/>
    </dgm:pt>
    <dgm:pt modelId="{A025325B-A9B7-41C7-BF79-BAE842F32676}" type="pres">
      <dgm:prSet presAssocID="{6E4754E3-C974-4179-A6F4-7E99AE817B46}" presName="arrowWedge3" presStyleLbl="fgSibTrans2D1" presStyleIdx="2" presStyleCnt="3"/>
      <dgm:spPr/>
    </dgm:pt>
  </dgm:ptLst>
  <dgm:cxnLst>
    <dgm:cxn modelId="{3FEB409B-F780-4667-8A8E-362CC1336EE7}" srcId="{1CC827B7-846B-45EA-BE35-8EFFF2DD9C31}" destId="{8941773A-D375-4AC3-89E8-B6757F98A65C}" srcOrd="1" destOrd="0" parTransId="{CB967CDC-F04F-41BC-92BC-F0BF0A457929}" sibTransId="{D8F2C5A3-C70B-4CDF-9CDD-EE7F6AFC5E54}"/>
    <dgm:cxn modelId="{87ACAE57-248C-44A1-822A-ABB8E8FC38EB}" srcId="{1CC827B7-846B-45EA-BE35-8EFFF2DD9C31}" destId="{666DE75D-8170-4EB5-9463-2D4E2D6A1A2B}" srcOrd="0" destOrd="0" parTransId="{131ABF10-25A7-47BB-BBB9-31AE8DCE539F}" sibTransId="{4B4A8525-3880-401D-A55C-812B256D5CD6}"/>
    <dgm:cxn modelId="{78FC41A9-CC50-4042-9B09-56721741F4C3}" type="presOf" srcId="{8941773A-D375-4AC3-89E8-B6757F98A65C}" destId="{420EA122-DEDA-4A7D-9837-77503725EB3C}" srcOrd="1" destOrd="0" presId="urn:microsoft.com/office/officeart/2005/8/layout/cycle8"/>
    <dgm:cxn modelId="{AE92FA63-E24D-4E10-B549-E3987CCBDD60}" srcId="{1CC827B7-846B-45EA-BE35-8EFFF2DD9C31}" destId="{AB1F4E8C-CA40-4D17-9862-8C9F0EC064B1}" srcOrd="2" destOrd="0" parTransId="{5C356457-A16D-4349-A6BA-73AAE65916FC}" sibTransId="{6E4754E3-C974-4179-A6F4-7E99AE817B46}"/>
    <dgm:cxn modelId="{2355C3AD-0AFF-494B-8A32-C132E4134628}" type="presOf" srcId="{AB1F4E8C-CA40-4D17-9862-8C9F0EC064B1}" destId="{C5366ED9-6750-4993-A2C0-A7423A57C63D}" srcOrd="0" destOrd="0" presId="urn:microsoft.com/office/officeart/2005/8/layout/cycle8"/>
    <dgm:cxn modelId="{0AB6F471-1FE1-411B-880D-68DA0969A292}" type="presOf" srcId="{666DE75D-8170-4EB5-9463-2D4E2D6A1A2B}" destId="{C9A5BE51-8911-4E91-894C-8F63149731CA}" srcOrd="1" destOrd="0" presId="urn:microsoft.com/office/officeart/2005/8/layout/cycle8"/>
    <dgm:cxn modelId="{766E18BA-663D-466B-A994-007559574648}" type="presOf" srcId="{8941773A-D375-4AC3-89E8-B6757F98A65C}" destId="{6669CBC2-C144-487D-BFB1-9E0930263477}" srcOrd="0" destOrd="0" presId="urn:microsoft.com/office/officeart/2005/8/layout/cycle8"/>
    <dgm:cxn modelId="{DA18BF6A-16DF-43AF-8343-77AC9BED1728}" type="presOf" srcId="{1CC827B7-846B-45EA-BE35-8EFFF2DD9C31}" destId="{6DF54223-5460-434C-B78D-CC6FEE1BD9AC}" srcOrd="0" destOrd="0" presId="urn:microsoft.com/office/officeart/2005/8/layout/cycle8"/>
    <dgm:cxn modelId="{A3A96D1B-9835-4A95-87B4-204FD48BA28B}" type="presOf" srcId="{AB1F4E8C-CA40-4D17-9862-8C9F0EC064B1}" destId="{624F6D83-9845-4BA4-9BBE-F9BB3DEFDAFB}" srcOrd="1" destOrd="0" presId="urn:microsoft.com/office/officeart/2005/8/layout/cycle8"/>
    <dgm:cxn modelId="{005A2EB2-2DC5-4A36-823B-15DB285FA704}" type="presOf" srcId="{666DE75D-8170-4EB5-9463-2D4E2D6A1A2B}" destId="{2284313D-94FA-47BD-8D7E-51CA9FA9A7D3}" srcOrd="0" destOrd="0" presId="urn:microsoft.com/office/officeart/2005/8/layout/cycle8"/>
    <dgm:cxn modelId="{87215DF7-15F1-4CAE-85A7-B7A0D691A5E3}" type="presParOf" srcId="{6DF54223-5460-434C-B78D-CC6FEE1BD9AC}" destId="{2284313D-94FA-47BD-8D7E-51CA9FA9A7D3}" srcOrd="0" destOrd="0" presId="urn:microsoft.com/office/officeart/2005/8/layout/cycle8"/>
    <dgm:cxn modelId="{BE32BAF8-5280-4F06-A88F-C830693BE7AD}" type="presParOf" srcId="{6DF54223-5460-434C-B78D-CC6FEE1BD9AC}" destId="{02592868-69EB-4D70-8CD3-E10664A7BC3B}" srcOrd="1" destOrd="0" presId="urn:microsoft.com/office/officeart/2005/8/layout/cycle8"/>
    <dgm:cxn modelId="{0662011A-8A3F-415D-830E-17E5CC711EB4}" type="presParOf" srcId="{6DF54223-5460-434C-B78D-CC6FEE1BD9AC}" destId="{013396EE-8E5C-4077-8C2D-076687C51E62}" srcOrd="2" destOrd="0" presId="urn:microsoft.com/office/officeart/2005/8/layout/cycle8"/>
    <dgm:cxn modelId="{DBA65BA5-8AF0-4264-AC75-3FD8BC357436}" type="presParOf" srcId="{6DF54223-5460-434C-B78D-CC6FEE1BD9AC}" destId="{C9A5BE51-8911-4E91-894C-8F63149731CA}" srcOrd="3" destOrd="0" presId="urn:microsoft.com/office/officeart/2005/8/layout/cycle8"/>
    <dgm:cxn modelId="{8CA750E6-1489-4175-A17A-95A4FA312481}" type="presParOf" srcId="{6DF54223-5460-434C-B78D-CC6FEE1BD9AC}" destId="{6669CBC2-C144-487D-BFB1-9E0930263477}" srcOrd="4" destOrd="0" presId="urn:microsoft.com/office/officeart/2005/8/layout/cycle8"/>
    <dgm:cxn modelId="{F79EBDDB-4EB7-42EE-941F-4AC4E8D67038}" type="presParOf" srcId="{6DF54223-5460-434C-B78D-CC6FEE1BD9AC}" destId="{8A6F4368-0C43-457A-BAC1-227BEFC0C60D}" srcOrd="5" destOrd="0" presId="urn:microsoft.com/office/officeart/2005/8/layout/cycle8"/>
    <dgm:cxn modelId="{FBBC11C4-3FD9-4A3B-8103-04AC4BB4E6E4}" type="presParOf" srcId="{6DF54223-5460-434C-B78D-CC6FEE1BD9AC}" destId="{679E5CFD-A942-4A1F-B219-C6E94B5B6AC2}" srcOrd="6" destOrd="0" presId="urn:microsoft.com/office/officeart/2005/8/layout/cycle8"/>
    <dgm:cxn modelId="{DDABB4E7-2E09-4234-AA08-48113E2D9A29}" type="presParOf" srcId="{6DF54223-5460-434C-B78D-CC6FEE1BD9AC}" destId="{420EA122-DEDA-4A7D-9837-77503725EB3C}" srcOrd="7" destOrd="0" presId="urn:microsoft.com/office/officeart/2005/8/layout/cycle8"/>
    <dgm:cxn modelId="{8967D35D-0A85-40F8-9BD0-13957A45FDA8}" type="presParOf" srcId="{6DF54223-5460-434C-B78D-CC6FEE1BD9AC}" destId="{C5366ED9-6750-4993-A2C0-A7423A57C63D}" srcOrd="8" destOrd="0" presId="urn:microsoft.com/office/officeart/2005/8/layout/cycle8"/>
    <dgm:cxn modelId="{7DDEF611-ACAF-4E7F-B6C7-0CB03DF65A84}" type="presParOf" srcId="{6DF54223-5460-434C-B78D-CC6FEE1BD9AC}" destId="{7E52198B-6DCB-4390-B80B-6BED0E5F1882}" srcOrd="9" destOrd="0" presId="urn:microsoft.com/office/officeart/2005/8/layout/cycle8"/>
    <dgm:cxn modelId="{4191E748-84C4-4229-BCDB-539F7DF3AD93}" type="presParOf" srcId="{6DF54223-5460-434C-B78D-CC6FEE1BD9AC}" destId="{3C9E3B39-ACB3-4256-B168-50EACEA1A3C5}" srcOrd="10" destOrd="0" presId="urn:microsoft.com/office/officeart/2005/8/layout/cycle8"/>
    <dgm:cxn modelId="{C9C48B0E-0600-4CE6-AA2F-9E51F65939BB}" type="presParOf" srcId="{6DF54223-5460-434C-B78D-CC6FEE1BD9AC}" destId="{624F6D83-9845-4BA4-9BBE-F9BB3DEFDAFB}" srcOrd="11" destOrd="0" presId="urn:microsoft.com/office/officeart/2005/8/layout/cycle8"/>
    <dgm:cxn modelId="{83036E56-EC2D-427E-AE74-7A6D523BC60F}" type="presParOf" srcId="{6DF54223-5460-434C-B78D-CC6FEE1BD9AC}" destId="{ED195629-99B3-4250-8DCC-7AE4F3A7091B}" srcOrd="12" destOrd="0" presId="urn:microsoft.com/office/officeart/2005/8/layout/cycle8"/>
    <dgm:cxn modelId="{97700797-4309-4516-A152-76D5D747727D}" type="presParOf" srcId="{6DF54223-5460-434C-B78D-CC6FEE1BD9AC}" destId="{6964D96D-A62C-4108-AFB6-7E9C88CC8D06}" srcOrd="13" destOrd="0" presId="urn:microsoft.com/office/officeart/2005/8/layout/cycle8"/>
    <dgm:cxn modelId="{4CCB77CF-F258-4B28-BDEA-385FC7BF26E7}" type="presParOf" srcId="{6DF54223-5460-434C-B78D-CC6FEE1BD9AC}" destId="{A025325B-A9B7-41C7-BF79-BAE842F3267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E4C677-BB41-4389-9D2F-9F47A98F0C7F}" type="doc">
      <dgm:prSet loTypeId="urn:microsoft.com/office/officeart/2005/8/layout/venn1" loCatId="relationship" qsTypeId="urn:microsoft.com/office/officeart/2005/8/quickstyle/3d4" qsCatId="3D" csTypeId="urn:microsoft.com/office/officeart/2005/8/colors/accent1_2" csCatId="accent1" phldr="1"/>
      <dgm:spPr/>
    </dgm:pt>
    <dgm:pt modelId="{7C66DF79-F0A8-444F-AC16-006F71DAD28A}">
      <dgm:prSet phldrT="[Tekst]" custT="1"/>
      <dgm:spPr/>
      <dgm:t>
        <a:bodyPr/>
        <a:lstStyle/>
        <a:p>
          <a:endParaRPr lang="pl-PL" sz="1100" b="1" dirty="0">
            <a:latin typeface="Eras Light ITC" panose="020B0402030504020804" pitchFamily="34" charset="0"/>
          </a:endParaRPr>
        </a:p>
      </dgm:t>
    </dgm:pt>
    <dgm:pt modelId="{4198CED7-B74E-4E92-B8F0-BFAE0A961991}" type="parTrans" cxnId="{437D05AD-BB7C-4689-A62F-CF4EB23CF502}">
      <dgm:prSet/>
      <dgm:spPr/>
      <dgm:t>
        <a:bodyPr/>
        <a:lstStyle/>
        <a:p>
          <a:endParaRPr lang="pl-PL"/>
        </a:p>
      </dgm:t>
    </dgm:pt>
    <dgm:pt modelId="{F86BC8DC-1B95-484F-BE2B-9BA224AAE7B6}" type="sibTrans" cxnId="{437D05AD-BB7C-4689-A62F-CF4EB23CF502}">
      <dgm:prSet/>
      <dgm:spPr/>
      <dgm:t>
        <a:bodyPr/>
        <a:lstStyle/>
        <a:p>
          <a:endParaRPr lang="pl-PL"/>
        </a:p>
      </dgm:t>
    </dgm:pt>
    <dgm:pt modelId="{826533E1-505B-4045-A56E-49D26720AFB5}">
      <dgm:prSet phldrT="[Tekst]"/>
      <dgm:spPr/>
      <dgm:t>
        <a:bodyPr/>
        <a:lstStyle/>
        <a:p>
          <a:endParaRPr lang="pl-PL" dirty="0"/>
        </a:p>
      </dgm:t>
    </dgm:pt>
    <dgm:pt modelId="{0BD7F5FA-405F-4FC2-A3B0-38E0CEF7FBD8}" type="parTrans" cxnId="{25E34CDD-3C07-4D11-972A-043B84547A36}">
      <dgm:prSet/>
      <dgm:spPr/>
      <dgm:t>
        <a:bodyPr/>
        <a:lstStyle/>
        <a:p>
          <a:endParaRPr lang="pl-PL"/>
        </a:p>
      </dgm:t>
    </dgm:pt>
    <dgm:pt modelId="{3435A068-E8EE-4073-8F2B-F9EA3FA69251}" type="sibTrans" cxnId="{25E34CDD-3C07-4D11-972A-043B84547A36}">
      <dgm:prSet/>
      <dgm:spPr/>
      <dgm:t>
        <a:bodyPr/>
        <a:lstStyle/>
        <a:p>
          <a:endParaRPr lang="pl-PL"/>
        </a:p>
      </dgm:t>
    </dgm:pt>
    <dgm:pt modelId="{6F52263C-3EAE-450A-B86F-BA49A768985A}">
      <dgm:prSet phldrT="[Tekst]" custT="1"/>
      <dgm:spPr/>
      <dgm:t>
        <a:bodyPr/>
        <a:lstStyle/>
        <a:p>
          <a:endParaRPr lang="pl-PL" sz="1100" dirty="0"/>
        </a:p>
      </dgm:t>
    </dgm:pt>
    <dgm:pt modelId="{60473C67-4C1B-4279-A813-B268FD2DA733}" type="parTrans" cxnId="{6F12FA79-13AD-49BC-9D59-EEE6346F3274}">
      <dgm:prSet/>
      <dgm:spPr/>
      <dgm:t>
        <a:bodyPr/>
        <a:lstStyle/>
        <a:p>
          <a:endParaRPr lang="pl-PL"/>
        </a:p>
      </dgm:t>
    </dgm:pt>
    <dgm:pt modelId="{AE39BAD0-5A59-459D-A5F4-E1F4274EE02A}" type="sibTrans" cxnId="{6F12FA79-13AD-49BC-9D59-EEE6346F3274}">
      <dgm:prSet/>
      <dgm:spPr/>
      <dgm:t>
        <a:bodyPr/>
        <a:lstStyle/>
        <a:p>
          <a:endParaRPr lang="pl-PL"/>
        </a:p>
      </dgm:t>
    </dgm:pt>
    <dgm:pt modelId="{4D25CDC1-363A-4937-A794-D6B0D0745679}" type="pres">
      <dgm:prSet presAssocID="{3FE4C677-BB41-4389-9D2F-9F47A98F0C7F}" presName="compositeShape" presStyleCnt="0">
        <dgm:presLayoutVars>
          <dgm:chMax val="7"/>
          <dgm:dir/>
          <dgm:resizeHandles val="exact"/>
        </dgm:presLayoutVars>
      </dgm:prSet>
      <dgm:spPr/>
    </dgm:pt>
    <dgm:pt modelId="{783C938D-37CC-4BBD-82BE-16286BBEFB33}" type="pres">
      <dgm:prSet presAssocID="{7C66DF79-F0A8-444F-AC16-006F71DAD28A}" presName="circ1" presStyleLbl="vennNode1" presStyleIdx="0" presStyleCnt="3" custLinFactNeighborX="-26186" custLinFactNeighborY="-845"/>
      <dgm:spPr/>
      <dgm:t>
        <a:bodyPr/>
        <a:lstStyle/>
        <a:p>
          <a:endParaRPr lang="pl-PL"/>
        </a:p>
      </dgm:t>
    </dgm:pt>
    <dgm:pt modelId="{DE294DDB-0F29-4963-BE14-4DCF97E5A8CD}" type="pres">
      <dgm:prSet presAssocID="{7C66DF79-F0A8-444F-AC16-006F71DAD28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65DB14A-F720-4572-A869-5888E0111B0D}" type="pres">
      <dgm:prSet presAssocID="{826533E1-505B-4045-A56E-49D26720AFB5}" presName="circ2" presStyleLbl="vennNode1" presStyleIdx="1" presStyleCnt="3"/>
      <dgm:spPr/>
      <dgm:t>
        <a:bodyPr/>
        <a:lstStyle/>
        <a:p>
          <a:endParaRPr lang="pl-PL"/>
        </a:p>
      </dgm:t>
    </dgm:pt>
    <dgm:pt modelId="{E4ACA554-DE3A-4D51-860F-4421EE5871D8}" type="pres">
      <dgm:prSet presAssocID="{826533E1-505B-4045-A56E-49D26720AFB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00C6B3B-FB66-444D-B590-ECA7437D36BF}" type="pres">
      <dgm:prSet presAssocID="{6F52263C-3EAE-450A-B86F-BA49A768985A}" presName="circ3" presStyleLbl="vennNode1" presStyleIdx="2" presStyleCnt="3"/>
      <dgm:spPr/>
      <dgm:t>
        <a:bodyPr/>
        <a:lstStyle/>
        <a:p>
          <a:endParaRPr lang="pl-PL"/>
        </a:p>
      </dgm:t>
    </dgm:pt>
    <dgm:pt modelId="{66CDF8ED-3221-4D8C-83F3-C22263EA387B}" type="pres">
      <dgm:prSet presAssocID="{6F52263C-3EAE-450A-B86F-BA49A768985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143F856-5EA2-4C37-B456-4EB19019315F}" type="presOf" srcId="{7C66DF79-F0A8-444F-AC16-006F71DAD28A}" destId="{783C938D-37CC-4BBD-82BE-16286BBEFB33}" srcOrd="0" destOrd="0" presId="urn:microsoft.com/office/officeart/2005/8/layout/venn1"/>
    <dgm:cxn modelId="{6F12FA79-13AD-49BC-9D59-EEE6346F3274}" srcId="{3FE4C677-BB41-4389-9D2F-9F47A98F0C7F}" destId="{6F52263C-3EAE-450A-B86F-BA49A768985A}" srcOrd="2" destOrd="0" parTransId="{60473C67-4C1B-4279-A813-B268FD2DA733}" sibTransId="{AE39BAD0-5A59-459D-A5F4-E1F4274EE02A}"/>
    <dgm:cxn modelId="{3BEA6716-CA19-40BF-8AAD-2A28018E9AD4}" type="presOf" srcId="{7C66DF79-F0A8-444F-AC16-006F71DAD28A}" destId="{DE294DDB-0F29-4963-BE14-4DCF97E5A8CD}" srcOrd="1" destOrd="0" presId="urn:microsoft.com/office/officeart/2005/8/layout/venn1"/>
    <dgm:cxn modelId="{BD9AF5D3-7F25-4CF7-A4C0-BAA5AAA361B1}" type="presOf" srcId="{826533E1-505B-4045-A56E-49D26720AFB5}" destId="{E4ACA554-DE3A-4D51-860F-4421EE5871D8}" srcOrd="1" destOrd="0" presId="urn:microsoft.com/office/officeart/2005/8/layout/venn1"/>
    <dgm:cxn modelId="{54D1FB04-0A8E-4CD1-A311-0C1CE15E7746}" type="presOf" srcId="{6F52263C-3EAE-450A-B86F-BA49A768985A}" destId="{C00C6B3B-FB66-444D-B590-ECA7437D36BF}" srcOrd="0" destOrd="0" presId="urn:microsoft.com/office/officeart/2005/8/layout/venn1"/>
    <dgm:cxn modelId="{16234235-BCA8-48E0-8C75-BE52AE7C1832}" type="presOf" srcId="{6F52263C-3EAE-450A-B86F-BA49A768985A}" destId="{66CDF8ED-3221-4D8C-83F3-C22263EA387B}" srcOrd="1" destOrd="0" presId="urn:microsoft.com/office/officeart/2005/8/layout/venn1"/>
    <dgm:cxn modelId="{E6219F2B-1979-4019-B130-DAD534FF6D07}" type="presOf" srcId="{3FE4C677-BB41-4389-9D2F-9F47A98F0C7F}" destId="{4D25CDC1-363A-4937-A794-D6B0D0745679}" srcOrd="0" destOrd="0" presId="urn:microsoft.com/office/officeart/2005/8/layout/venn1"/>
    <dgm:cxn modelId="{437D05AD-BB7C-4689-A62F-CF4EB23CF502}" srcId="{3FE4C677-BB41-4389-9D2F-9F47A98F0C7F}" destId="{7C66DF79-F0A8-444F-AC16-006F71DAD28A}" srcOrd="0" destOrd="0" parTransId="{4198CED7-B74E-4E92-B8F0-BFAE0A961991}" sibTransId="{F86BC8DC-1B95-484F-BE2B-9BA224AAE7B6}"/>
    <dgm:cxn modelId="{25E34CDD-3C07-4D11-972A-043B84547A36}" srcId="{3FE4C677-BB41-4389-9D2F-9F47A98F0C7F}" destId="{826533E1-505B-4045-A56E-49D26720AFB5}" srcOrd="1" destOrd="0" parTransId="{0BD7F5FA-405F-4FC2-A3B0-38E0CEF7FBD8}" sibTransId="{3435A068-E8EE-4073-8F2B-F9EA3FA69251}"/>
    <dgm:cxn modelId="{FED1B19D-8D14-4D11-8D7F-0DDBFFDE1812}" type="presOf" srcId="{826533E1-505B-4045-A56E-49D26720AFB5}" destId="{D65DB14A-F720-4572-A869-5888E0111B0D}" srcOrd="0" destOrd="0" presId="urn:microsoft.com/office/officeart/2005/8/layout/venn1"/>
    <dgm:cxn modelId="{A2C2C2DE-A8AE-405A-97A0-B45A163D0077}" type="presParOf" srcId="{4D25CDC1-363A-4937-A794-D6B0D0745679}" destId="{783C938D-37CC-4BBD-82BE-16286BBEFB33}" srcOrd="0" destOrd="0" presId="urn:microsoft.com/office/officeart/2005/8/layout/venn1"/>
    <dgm:cxn modelId="{AC9A1330-C9A9-47C8-9B16-E67D37275B23}" type="presParOf" srcId="{4D25CDC1-363A-4937-A794-D6B0D0745679}" destId="{DE294DDB-0F29-4963-BE14-4DCF97E5A8CD}" srcOrd="1" destOrd="0" presId="urn:microsoft.com/office/officeart/2005/8/layout/venn1"/>
    <dgm:cxn modelId="{263A22D9-B8AE-4371-BF6C-C9ED1FD254CA}" type="presParOf" srcId="{4D25CDC1-363A-4937-A794-D6B0D0745679}" destId="{D65DB14A-F720-4572-A869-5888E0111B0D}" srcOrd="2" destOrd="0" presId="urn:microsoft.com/office/officeart/2005/8/layout/venn1"/>
    <dgm:cxn modelId="{8FBF04BD-FA50-49B3-B424-241BB94E30E6}" type="presParOf" srcId="{4D25CDC1-363A-4937-A794-D6B0D0745679}" destId="{E4ACA554-DE3A-4D51-860F-4421EE5871D8}" srcOrd="3" destOrd="0" presId="urn:microsoft.com/office/officeart/2005/8/layout/venn1"/>
    <dgm:cxn modelId="{03C979AC-D914-4F50-A4ED-6D60CFD022F0}" type="presParOf" srcId="{4D25CDC1-363A-4937-A794-D6B0D0745679}" destId="{C00C6B3B-FB66-444D-B590-ECA7437D36BF}" srcOrd="4" destOrd="0" presId="urn:microsoft.com/office/officeart/2005/8/layout/venn1"/>
    <dgm:cxn modelId="{61702469-2421-4964-B571-5148DCC8BE72}" type="presParOf" srcId="{4D25CDC1-363A-4937-A794-D6B0D0745679}" destId="{66CDF8ED-3221-4D8C-83F3-C22263EA387B}" srcOrd="5" destOrd="0" presId="urn:microsoft.com/office/officeart/2005/8/layout/venn1"/>
  </dgm:cxnLst>
  <dgm:bg>
    <a:effectLst>
      <a:innerShdw blurRad="63500" dist="50800" dir="5400000">
        <a:prstClr val="black">
          <a:alpha val="50000"/>
        </a:prstClr>
      </a:innerShdw>
    </a:effectLst>
  </dgm:bg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86E4C55-33C9-47DE-A300-B90934957091}">
      <dsp:nvSpPr>
        <dsp:cNvPr id="0" name=""/>
        <dsp:cNvSpPr/>
      </dsp:nvSpPr>
      <dsp:spPr>
        <a:xfrm rot="5400000">
          <a:off x="3130947" y="891988"/>
          <a:ext cx="2038195" cy="180743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26 STAFF</a:t>
          </a:r>
          <a:endParaRPr lang="pl-PL" sz="1200" kern="1200" dirty="0"/>
        </a:p>
      </dsp:txBody>
      <dsp:txXfrm rot="5400000">
        <a:off x="3130947" y="891988"/>
        <a:ext cx="2038195" cy="1807435"/>
      </dsp:txXfrm>
    </dsp:sp>
    <dsp:sp modelId="{D7ED73B9-BBD5-4092-BE7D-C6E3F10F7D33}">
      <dsp:nvSpPr>
        <dsp:cNvPr id="0" name=""/>
        <dsp:cNvSpPr/>
      </dsp:nvSpPr>
      <dsp:spPr>
        <a:xfrm>
          <a:off x="5062877" y="1120757"/>
          <a:ext cx="2274625" cy="1222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251A25-FF8F-4F20-88C7-4324D45E14AD}">
      <dsp:nvSpPr>
        <dsp:cNvPr id="0" name=""/>
        <dsp:cNvSpPr/>
      </dsp:nvSpPr>
      <dsp:spPr>
        <a:xfrm rot="5400000">
          <a:off x="1188267" y="845601"/>
          <a:ext cx="2038195" cy="1773229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486707"/>
            <a:satOff val="-9055"/>
            <a:lumOff val="-274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 smtClean="0"/>
            <a:t>912,1m</a:t>
          </a:r>
          <a:r>
            <a:rPr lang="pl-PL" sz="2400" kern="1200" baseline="30000" dirty="0" smtClean="0"/>
            <a:t>2</a:t>
          </a:r>
          <a:endParaRPr lang="pl-PL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THE WHOLE AREA</a:t>
          </a:r>
          <a:endParaRPr lang="pl-PL" sz="1200" kern="1200" dirty="0"/>
        </a:p>
      </dsp:txBody>
      <dsp:txXfrm rot="5400000">
        <a:off x="1188267" y="845601"/>
        <a:ext cx="2038195" cy="1773229"/>
      </dsp:txXfrm>
    </dsp:sp>
    <dsp:sp modelId="{0BFFC8B7-D432-400D-B3D6-490CF904EB8E}">
      <dsp:nvSpPr>
        <dsp:cNvPr id="0" name=""/>
        <dsp:cNvSpPr/>
      </dsp:nvSpPr>
      <dsp:spPr>
        <a:xfrm rot="5400000">
          <a:off x="2142143" y="2575621"/>
          <a:ext cx="2038195" cy="1773229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973413"/>
            <a:satOff val="-18109"/>
            <a:lumOff val="-549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 smtClean="0"/>
            <a:t>UP TO 22 STUDENTS IN EACH CLASS</a:t>
          </a:r>
          <a:endParaRPr lang="pl-PL" sz="1400" kern="1200" dirty="0"/>
        </a:p>
      </dsp:txBody>
      <dsp:txXfrm rot="5400000">
        <a:off x="2142143" y="2575621"/>
        <a:ext cx="2038195" cy="1773229"/>
      </dsp:txXfrm>
    </dsp:sp>
    <dsp:sp modelId="{B581EAFD-F138-4379-94CF-C42FEF197E6A}">
      <dsp:nvSpPr>
        <dsp:cNvPr id="0" name=""/>
        <dsp:cNvSpPr/>
      </dsp:nvSpPr>
      <dsp:spPr>
        <a:xfrm>
          <a:off x="0" y="2850777"/>
          <a:ext cx="2201250" cy="1222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E381C1-C1A7-45EC-93C0-5819C09952B1}">
      <dsp:nvSpPr>
        <dsp:cNvPr id="0" name=""/>
        <dsp:cNvSpPr/>
      </dsp:nvSpPr>
      <dsp:spPr>
        <a:xfrm rot="5400000">
          <a:off x="4082180" y="2630591"/>
          <a:ext cx="2038195" cy="1773229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1460120"/>
            <a:satOff val="-27164"/>
            <a:lumOff val="-823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600" kern="1200" dirty="0"/>
        </a:p>
      </dsp:txBody>
      <dsp:txXfrm rot="5400000">
        <a:off x="4082180" y="2630591"/>
        <a:ext cx="2038195" cy="177322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284313D-94FA-47BD-8D7E-51CA9FA9A7D3}">
      <dsp:nvSpPr>
        <dsp:cNvPr id="0" name=""/>
        <dsp:cNvSpPr/>
      </dsp:nvSpPr>
      <dsp:spPr>
        <a:xfrm>
          <a:off x="1194417" y="150989"/>
          <a:ext cx="1951244" cy="1951244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TRUST</a:t>
          </a:r>
          <a:endParaRPr lang="pl-PL" sz="1200" kern="1200" dirty="0"/>
        </a:p>
      </dsp:txBody>
      <dsp:txXfrm>
        <a:off x="2222769" y="564467"/>
        <a:ext cx="696873" cy="580727"/>
      </dsp:txXfrm>
    </dsp:sp>
    <dsp:sp modelId="{6669CBC2-C144-487D-BFB1-9E0930263477}">
      <dsp:nvSpPr>
        <dsp:cNvPr id="0" name=""/>
        <dsp:cNvSpPr/>
      </dsp:nvSpPr>
      <dsp:spPr>
        <a:xfrm>
          <a:off x="1154230" y="220676"/>
          <a:ext cx="1951244" cy="1951244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ENGAGEMENT</a:t>
          </a:r>
          <a:endParaRPr lang="pl-PL" sz="1200" kern="1200" dirty="0"/>
        </a:p>
      </dsp:txBody>
      <dsp:txXfrm>
        <a:off x="1618812" y="1486662"/>
        <a:ext cx="1045309" cy="511040"/>
      </dsp:txXfrm>
    </dsp:sp>
    <dsp:sp modelId="{C5366ED9-6750-4993-A2C0-A7423A57C63D}">
      <dsp:nvSpPr>
        <dsp:cNvPr id="0" name=""/>
        <dsp:cNvSpPr/>
      </dsp:nvSpPr>
      <dsp:spPr>
        <a:xfrm>
          <a:off x="1114044" y="150989"/>
          <a:ext cx="1951244" cy="1951244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SUPPORT</a:t>
          </a:r>
          <a:endParaRPr lang="pl-PL" sz="1200" kern="1200" dirty="0"/>
        </a:p>
      </dsp:txBody>
      <dsp:txXfrm>
        <a:off x="1340063" y="564467"/>
        <a:ext cx="696873" cy="580727"/>
      </dsp:txXfrm>
    </dsp:sp>
    <dsp:sp modelId="{ED195629-99B3-4250-8DCC-7AE4F3A7091B}">
      <dsp:nvSpPr>
        <dsp:cNvPr id="0" name=""/>
        <dsp:cNvSpPr/>
      </dsp:nvSpPr>
      <dsp:spPr>
        <a:xfrm>
          <a:off x="1073786" y="30197"/>
          <a:ext cx="2192827" cy="2192827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64D96D-A62C-4108-AFB6-7E9C88CC8D06}">
      <dsp:nvSpPr>
        <dsp:cNvPr id="0" name=""/>
        <dsp:cNvSpPr/>
      </dsp:nvSpPr>
      <dsp:spPr>
        <a:xfrm>
          <a:off x="1033439" y="99761"/>
          <a:ext cx="2192827" cy="2192827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25325B-A9B7-41C7-BF79-BAE842F32676}">
      <dsp:nvSpPr>
        <dsp:cNvPr id="0" name=""/>
        <dsp:cNvSpPr/>
      </dsp:nvSpPr>
      <dsp:spPr>
        <a:xfrm>
          <a:off x="993092" y="30197"/>
          <a:ext cx="2192827" cy="2192827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83C938D-37CC-4BBD-82BE-16286BBEFB33}">
      <dsp:nvSpPr>
        <dsp:cNvPr id="0" name=""/>
        <dsp:cNvSpPr/>
      </dsp:nvSpPr>
      <dsp:spPr>
        <a:xfrm>
          <a:off x="1189719" y="18618"/>
          <a:ext cx="1503483" cy="15034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100" b="1" kern="1200" dirty="0">
            <a:latin typeface="Eras Light ITC" panose="020B0402030504020804" pitchFamily="34" charset="0"/>
          </a:endParaRPr>
        </a:p>
      </dsp:txBody>
      <dsp:txXfrm>
        <a:off x="1390183" y="281727"/>
        <a:ext cx="1102554" cy="676567"/>
      </dsp:txXfrm>
    </dsp:sp>
    <dsp:sp modelId="{D65DB14A-F720-4572-A869-5888E0111B0D}">
      <dsp:nvSpPr>
        <dsp:cNvPr id="0" name=""/>
        <dsp:cNvSpPr/>
      </dsp:nvSpPr>
      <dsp:spPr>
        <a:xfrm>
          <a:off x="2125928" y="970999"/>
          <a:ext cx="1503483" cy="15034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6200" kern="1200" dirty="0"/>
        </a:p>
      </dsp:txBody>
      <dsp:txXfrm>
        <a:off x="2585744" y="1359399"/>
        <a:ext cx="902090" cy="826915"/>
      </dsp:txXfrm>
    </dsp:sp>
    <dsp:sp modelId="{C00C6B3B-FB66-444D-B590-ECA7437D36BF}">
      <dsp:nvSpPr>
        <dsp:cNvPr id="0" name=""/>
        <dsp:cNvSpPr/>
      </dsp:nvSpPr>
      <dsp:spPr>
        <a:xfrm>
          <a:off x="1040914" y="970999"/>
          <a:ext cx="1503483" cy="15034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100" kern="1200" dirty="0"/>
        </a:p>
      </dsp:txBody>
      <dsp:txXfrm>
        <a:off x="1182492" y="1359399"/>
        <a:ext cx="902090" cy="826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E2783-DB20-47DC-B58A-2FFD5337426E}" type="datetimeFigureOut">
              <a:rPr lang="pl-PL" smtClean="0"/>
              <a:pPr/>
              <a:t>08.07.2019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EB593-A5EE-4158-9BB0-BCD1D9540FE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69282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997E-7D77-4041-A6CC-A9CB85BAC650}" type="datetimeFigureOut">
              <a:rPr lang="pl-PL" smtClean="0"/>
              <a:pPr/>
              <a:t>08.07.2019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C373-5D49-4EA7-A9B4-1EA1C2C49D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12333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997E-7D77-4041-A6CC-A9CB85BAC650}" type="datetimeFigureOut">
              <a:rPr lang="pl-PL" smtClean="0"/>
              <a:pPr/>
              <a:t>08.07.2019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C373-5D49-4EA7-A9B4-1EA1C2C49D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4948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997E-7D77-4041-A6CC-A9CB85BAC650}" type="datetimeFigureOut">
              <a:rPr lang="pl-PL" smtClean="0"/>
              <a:pPr/>
              <a:t>08.07.2019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C373-5D49-4EA7-A9B4-1EA1C2C49D9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5068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997E-7D77-4041-A6CC-A9CB85BAC650}" type="datetimeFigureOut">
              <a:rPr lang="pl-PL" smtClean="0"/>
              <a:pPr/>
              <a:t>08.07.2019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C373-5D49-4EA7-A9B4-1EA1C2C49D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54520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997E-7D77-4041-A6CC-A9CB85BAC650}" type="datetimeFigureOut">
              <a:rPr lang="pl-PL" smtClean="0"/>
              <a:pPr/>
              <a:t>08.07.2019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C373-5D49-4EA7-A9B4-1EA1C2C49D9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724972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997E-7D77-4041-A6CC-A9CB85BAC650}" type="datetimeFigureOut">
              <a:rPr lang="pl-PL" smtClean="0"/>
              <a:pPr/>
              <a:t>08.07.2019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C373-5D49-4EA7-A9B4-1EA1C2C49D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96974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997E-7D77-4041-A6CC-A9CB85BAC650}" type="datetimeFigureOut">
              <a:rPr lang="pl-PL" smtClean="0"/>
              <a:pPr/>
              <a:t>08.07.2019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C373-5D49-4EA7-A9B4-1EA1C2C49D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64768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997E-7D77-4041-A6CC-A9CB85BAC650}" type="datetimeFigureOut">
              <a:rPr lang="pl-PL" smtClean="0"/>
              <a:pPr/>
              <a:t>08.07.2019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C373-5D49-4EA7-A9B4-1EA1C2C49D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31681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997E-7D77-4041-A6CC-A9CB85BAC650}" type="datetimeFigureOut">
              <a:rPr lang="pl-PL" smtClean="0"/>
              <a:pPr/>
              <a:t>08.07.2019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C373-5D49-4EA7-A9B4-1EA1C2C49D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06714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997E-7D77-4041-A6CC-A9CB85BAC650}" type="datetimeFigureOut">
              <a:rPr lang="pl-PL" smtClean="0"/>
              <a:pPr/>
              <a:t>08.07.2019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C373-5D49-4EA7-A9B4-1EA1C2C49D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5216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997E-7D77-4041-A6CC-A9CB85BAC650}" type="datetimeFigureOut">
              <a:rPr lang="pl-PL" smtClean="0"/>
              <a:pPr/>
              <a:t>08.07.2019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C373-5D49-4EA7-A9B4-1EA1C2C49D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95848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997E-7D77-4041-A6CC-A9CB85BAC650}" type="datetimeFigureOut">
              <a:rPr lang="pl-PL" smtClean="0"/>
              <a:pPr/>
              <a:t>08.07.2019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C373-5D49-4EA7-A9B4-1EA1C2C49D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4127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997E-7D77-4041-A6CC-A9CB85BAC650}" type="datetimeFigureOut">
              <a:rPr lang="pl-PL" smtClean="0"/>
              <a:pPr/>
              <a:t>08.07.2019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C373-5D49-4EA7-A9B4-1EA1C2C49D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44267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997E-7D77-4041-A6CC-A9CB85BAC650}" type="datetimeFigureOut">
              <a:rPr lang="pl-PL" smtClean="0"/>
              <a:pPr/>
              <a:t>08.07.2019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C373-5D49-4EA7-A9B4-1EA1C2C49D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96058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997E-7D77-4041-A6CC-A9CB85BAC650}" type="datetimeFigureOut">
              <a:rPr lang="pl-PL" smtClean="0"/>
              <a:pPr/>
              <a:t>08.07.2019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C373-5D49-4EA7-A9B4-1EA1C2C49D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3469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997E-7D77-4041-A6CC-A9CB85BAC650}" type="datetimeFigureOut">
              <a:rPr lang="pl-PL" smtClean="0"/>
              <a:pPr/>
              <a:t>08.07.2019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C373-5D49-4EA7-A9B4-1EA1C2C49D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5395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9997E-7D77-4041-A6CC-A9CB85BAC650}" type="datetimeFigureOut">
              <a:rPr lang="pl-PL" smtClean="0"/>
              <a:pPr/>
              <a:t>08.07.2019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21DC373-5D49-4EA7-A9B4-1EA1C2C49D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8372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6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.jpeg"/><Relationship Id="rId4" Type="http://schemas.openxmlformats.org/officeDocument/2006/relationships/image" Target="../media/image57.jpeg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2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81.emf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1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emf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1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0.jpeg"/><Relationship Id="rId7" Type="http://schemas.openxmlformats.org/officeDocument/2006/relationships/diagramLayout" Target="../diagrams/layout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2.xml"/><Relationship Id="rId11" Type="http://schemas.openxmlformats.org/officeDocument/2006/relationships/image" Target="../media/image1.jpeg"/><Relationship Id="rId5" Type="http://schemas.openxmlformats.org/officeDocument/2006/relationships/image" Target="../media/image12.jpeg"/><Relationship Id="rId10" Type="http://schemas.microsoft.com/office/2007/relationships/diagramDrawing" Target="../diagrams/drawing2.xml"/><Relationship Id="rId4" Type="http://schemas.openxmlformats.org/officeDocument/2006/relationships/image" Target="../media/image11.jpeg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em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96084" y="1231592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Private</a:t>
            </a:r>
            <a:r>
              <a:rPr lang="pl-PL" sz="28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28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Primary</a:t>
            </a:r>
            <a:r>
              <a:rPr lang="pl-PL" sz="28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28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School</a:t>
            </a:r>
            <a:r>
              <a:rPr lang="pl-PL" sz="2800" b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/>
            </a:r>
            <a:br>
              <a:rPr lang="pl-PL" sz="2800" b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pl-PL" sz="28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/>
            </a:r>
            <a:br>
              <a:rPr lang="pl-PL" sz="28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pl-PL" sz="2800" b="1" dirty="0" smtClean="0">
                <a:solidFill>
                  <a:schemeClr val="tx2"/>
                </a:solidFill>
                <a:latin typeface="+mn-lt"/>
              </a:rPr>
              <a:t>ul. Jedności Narodowej 86,</a:t>
            </a:r>
            <a:br>
              <a:rPr lang="pl-PL" sz="2800" b="1" dirty="0" smtClean="0">
                <a:solidFill>
                  <a:schemeClr val="tx2"/>
                </a:solidFill>
                <a:latin typeface="+mn-lt"/>
              </a:rPr>
            </a:br>
            <a:r>
              <a:rPr lang="pl-PL" sz="2800" b="1" dirty="0" smtClean="0">
                <a:solidFill>
                  <a:schemeClr val="tx2"/>
                </a:solidFill>
                <a:latin typeface="+mn-lt"/>
              </a:rPr>
              <a:t>78-100 Kołobrzeg</a:t>
            </a:r>
            <a:endParaRPr lang="pl-PL" sz="28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790030" y="240286"/>
            <a:ext cx="61561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„MORSKA KRAINA”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3607460" y="4269275"/>
            <a:ext cx="468750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u="sng" dirty="0" err="1" smtClean="0"/>
              <a:t>contact</a:t>
            </a:r>
            <a:r>
              <a:rPr lang="pl-PL" sz="2400" b="1" u="sng" dirty="0" smtClean="0"/>
              <a:t>:</a:t>
            </a:r>
          </a:p>
          <a:p>
            <a:pPr algn="ctr"/>
            <a:endParaRPr lang="pl-PL" sz="2400" b="1" dirty="0"/>
          </a:p>
          <a:p>
            <a:pPr algn="ctr"/>
            <a:r>
              <a:rPr lang="pl-PL" sz="2400" b="1" dirty="0"/>
              <a:t>T</a:t>
            </a:r>
            <a:r>
              <a:rPr lang="pl-PL" sz="2400" b="1" dirty="0" smtClean="0"/>
              <a:t>el. </a:t>
            </a:r>
            <a:r>
              <a:rPr lang="es-ES" sz="2400" b="1" dirty="0" smtClean="0"/>
              <a:t>94 </a:t>
            </a:r>
            <a:r>
              <a:rPr lang="es-ES" sz="2400" b="1" dirty="0"/>
              <a:t>352 53 </a:t>
            </a:r>
            <a:r>
              <a:rPr lang="es-ES" sz="2400" b="1" dirty="0" smtClean="0"/>
              <a:t>79</a:t>
            </a:r>
            <a:endParaRPr lang="pl-PL" sz="2400" b="1" dirty="0" smtClean="0"/>
          </a:p>
          <a:p>
            <a:pPr algn="ctr"/>
            <a:r>
              <a:rPr lang="pl-PL" sz="2400" b="1" dirty="0" smtClean="0"/>
              <a:t>Mail: </a:t>
            </a:r>
            <a:r>
              <a:rPr lang="pl-PL" sz="2400" b="1" dirty="0" smtClean="0">
                <a:solidFill>
                  <a:schemeClr val="accent6">
                    <a:lumMod val="75000"/>
                  </a:schemeClr>
                </a:solidFill>
              </a:rPr>
              <a:t>szkola@morskakraina.info</a:t>
            </a:r>
          </a:p>
          <a:p>
            <a:endParaRPr lang="pl-PL" dirty="0">
              <a:solidFill>
                <a:schemeClr val="accent1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143317" y="6115934"/>
            <a:ext cx="5772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err="1" smtClean="0">
                <a:solidFill>
                  <a:schemeClr val="accent6">
                    <a:lumMod val="75000"/>
                  </a:schemeClr>
                </a:solidFill>
              </a:rPr>
              <a:t>Principle</a:t>
            </a:r>
            <a:r>
              <a:rPr lang="pl-PL" sz="2400" b="1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pl-PL" sz="2400" b="1" dirty="0" smtClean="0"/>
              <a:t>mgr Dorota Żurawska-Nowak</a:t>
            </a:r>
            <a:endParaRPr lang="pl-PL" sz="2400" b="1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828411" y="5835535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194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499151" y="1653826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</a:rPr>
              <a:t>They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</a:rPr>
              <a:t>are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</a:rPr>
              <a:t>our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</a:rPr>
              <a:t>biggest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</a:rPr>
              <a:t>satisfaction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</a:rPr>
              <a:t>joy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  <a:p>
            <a:pPr marL="0" indent="0" algn="ctr">
              <a:buNone/>
            </a:pP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students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of „Morska Kraina”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are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prizewinners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of many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competitions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of high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levels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in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our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country as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well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as international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ones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like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KANGUR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or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FOX.</a:t>
            </a:r>
          </a:p>
          <a:p>
            <a:pPr marL="0" indent="0" algn="ctr">
              <a:buNone/>
            </a:pP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They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take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part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in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various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tournaments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including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sports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singing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reciting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drawing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writing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those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which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check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particular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knowledge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ex.history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languages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geography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09008" y="1159546"/>
            <a:ext cx="2450255" cy="2450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rostokąt 4"/>
          <p:cNvSpPr/>
          <p:nvPr/>
        </p:nvSpPr>
        <p:spPr>
          <a:xfrm>
            <a:off x="614849" y="106148"/>
            <a:ext cx="1043138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OUR STUDENTS’ SUCCESSES</a:t>
            </a:r>
            <a:endParaRPr lang="pl-PL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328" y="1121811"/>
            <a:ext cx="1787069" cy="2525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3203" y="3100445"/>
            <a:ext cx="2171728" cy="2496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58541" y="3146571"/>
            <a:ext cx="1700933" cy="2403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2796" y="5251246"/>
            <a:ext cx="1130877" cy="1507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512329" y="5835535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043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464" y="285135"/>
            <a:ext cx="3800769" cy="2139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7010399" y="1816227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Every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year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, for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their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achievements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our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students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are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awarded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by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president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of Kołobrzeg. </a:t>
            </a:r>
          </a:p>
          <a:p>
            <a:pPr marL="0" indent="0" algn="ctr">
              <a:buNone/>
            </a:pPr>
            <a:endParaRPr lang="pl-PL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We do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remember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that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their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success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is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result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priceless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ability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to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reconcil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hard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work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with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passion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education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every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single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day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So… we do not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have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choice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but we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have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to be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proud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them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, and of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course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we ARE!</a:t>
            </a:r>
            <a:b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pl-PL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3079" y="285135"/>
            <a:ext cx="2073474" cy="3382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5297" y="3184102"/>
            <a:ext cx="1404047" cy="1404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6741" y="4299467"/>
            <a:ext cx="2796733" cy="1573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801" y="2783304"/>
            <a:ext cx="194310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505477" y="5835056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666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20865" y="2340610"/>
            <a:ext cx="2410339" cy="4317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53" b="7672"/>
          <a:stretch/>
        </p:blipFill>
        <p:spPr>
          <a:xfrm>
            <a:off x="6264098" y="1958224"/>
            <a:ext cx="2013112" cy="2966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556" y="249123"/>
            <a:ext cx="5345396" cy="3574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482556" y="5835535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0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2667" y="256973"/>
            <a:ext cx="2282384" cy="3043179"/>
          </a:xfrm>
          <a:prstGeom prst="rect">
            <a:avLst/>
          </a:prstGeom>
          <a:ln w="889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7404101" y="349135"/>
            <a:ext cx="430641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We, as a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school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itself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also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support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our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students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–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every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year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our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Fundation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Integration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Educational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Environments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„Morska Kraina”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awards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most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harworking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talented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ones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  <a:p>
            <a:pPr algn="ctr"/>
            <a:endParaRPr lang="pl-PL" sz="20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It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can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accur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thanks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to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support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every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single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benefactor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algn="ctr"/>
            <a:endParaRPr lang="pl-PL" sz="20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Giving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a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scholarship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not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only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do we 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take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into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account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students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’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talents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hard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work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but </a:t>
            </a:r>
            <a:r>
              <a:rPr lang="pl-PL" sz="2000" dirty="0" smtClean="0">
                <a:solidFill>
                  <a:srgbClr val="002060"/>
                </a:solidFill>
              </a:rPr>
              <a:t>w</a:t>
            </a:r>
            <a:r>
              <a:rPr lang="en-US" sz="2000" dirty="0" smtClean="0">
                <a:solidFill>
                  <a:srgbClr val="002060"/>
                </a:solidFill>
              </a:rPr>
              <a:t>e </a:t>
            </a:r>
            <a:r>
              <a:rPr lang="pl-PL" sz="2000" dirty="0" err="1" smtClean="0">
                <a:solidFill>
                  <a:srgbClr val="002060"/>
                </a:solidFill>
              </a:rPr>
              <a:t>also</a:t>
            </a:r>
            <a:r>
              <a:rPr lang="pl-PL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hold to traditional values of good manners, pride in appearance, respect, responsibility and the development of self-discipline.</a:t>
            </a:r>
            <a:r>
              <a:rPr lang="pl-PL" sz="2000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endParaRPr lang="pl-PL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524" y="349135"/>
            <a:ext cx="1670858" cy="2227811"/>
          </a:xfrm>
          <a:prstGeom prst="rect">
            <a:avLst/>
          </a:prstGeom>
          <a:ln w="88900" cap="sq" cmpd="thickThin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0924" y="3876501"/>
            <a:ext cx="1737359" cy="2316479"/>
          </a:xfrm>
          <a:prstGeom prst="rect">
            <a:avLst/>
          </a:prstGeom>
          <a:ln w="88900" cap="sq" cmpd="thickThin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0417" y="3477027"/>
            <a:ext cx="2036965" cy="2715953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57846">
            <a:off x="3033705" y="2430511"/>
            <a:ext cx="2726974" cy="1772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487772" y="5835535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295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197150" y="1290737"/>
            <a:ext cx="4558317" cy="43513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sz="2000" dirty="0" err="1" smtClean="0">
                <a:solidFill>
                  <a:schemeClr val="accent2">
                    <a:lumMod val="50000"/>
                  </a:schemeClr>
                </a:solidFill>
              </a:rPr>
              <a:t>Studying</a:t>
            </a:r>
            <a:r>
              <a:rPr lang="pl-PL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2">
                    <a:lumMod val="50000"/>
                  </a:schemeClr>
                </a:solidFill>
              </a:rPr>
              <a:t>in</a:t>
            </a:r>
            <a:r>
              <a:rPr lang="pl-PL" sz="2000" dirty="0" smtClean="0">
                <a:solidFill>
                  <a:schemeClr val="accent2">
                    <a:lumMod val="50000"/>
                  </a:schemeClr>
                </a:solidFill>
              </a:rPr>
              <a:t> „Morska Kraina” </a:t>
            </a:r>
            <a:r>
              <a:rPr lang="pl-PL" sz="2000" dirty="0" err="1" smtClean="0">
                <a:solidFill>
                  <a:schemeClr val="accent2">
                    <a:lumMod val="50000"/>
                  </a:schemeClr>
                </a:solidFill>
              </a:rPr>
              <a:t>does</a:t>
            </a:r>
            <a:r>
              <a:rPr lang="pl-PL" sz="2000" dirty="0" smtClean="0">
                <a:solidFill>
                  <a:schemeClr val="accent2">
                    <a:lumMod val="50000"/>
                  </a:schemeClr>
                </a:solidFill>
              </a:rPr>
              <a:t> not </a:t>
            </a:r>
            <a:r>
              <a:rPr lang="pl-PL" sz="2000" dirty="0" err="1" smtClean="0">
                <a:solidFill>
                  <a:schemeClr val="accent2">
                    <a:lumMod val="50000"/>
                  </a:schemeClr>
                </a:solidFill>
              </a:rPr>
              <a:t>only</a:t>
            </a:r>
            <a:r>
              <a:rPr lang="pl-PL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2">
                    <a:lumMod val="50000"/>
                  </a:schemeClr>
                </a:solidFill>
              </a:rPr>
              <a:t>mean</a:t>
            </a:r>
            <a:r>
              <a:rPr lang="pl-PL" sz="2000" dirty="0" smtClean="0">
                <a:solidFill>
                  <a:schemeClr val="accent2">
                    <a:lumMod val="50000"/>
                  </a:schemeClr>
                </a:solidFill>
              </a:rPr>
              <a:t> a </a:t>
            </a:r>
            <a:r>
              <a:rPr lang="pl-PL" sz="2000" dirty="0" err="1" smtClean="0">
                <a:solidFill>
                  <a:schemeClr val="accent2">
                    <a:lumMod val="50000"/>
                  </a:schemeClr>
                </a:solidFill>
              </a:rPr>
              <a:t>classroom</a:t>
            </a:r>
            <a:r>
              <a:rPr lang="pl-PL" sz="2000" dirty="0" smtClean="0">
                <a:solidFill>
                  <a:schemeClr val="accent2">
                    <a:lumMod val="50000"/>
                  </a:schemeClr>
                </a:solidFill>
              </a:rPr>
              <a:t>!</a:t>
            </a:r>
            <a:endParaRPr lang="pl-PL" sz="20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main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factor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is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certainly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outdoor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education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including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excursions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visits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to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theatre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or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cinema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lessons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in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museums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exploring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neigbourhood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or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meeting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with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interesting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people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Throughout the year all children go on a variety of trips which enhance the curriculum.</a:t>
            </a:r>
            <a:b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These can be whole school trips or class specific trips.</a:t>
            </a:r>
            <a:endParaRPr lang="pl-PL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We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follow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most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efficient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methods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with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plenty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exploration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observation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experience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2352" y="3420444"/>
            <a:ext cx="3986619" cy="2991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rostokąt 4"/>
          <p:cNvSpPr/>
          <p:nvPr/>
        </p:nvSpPr>
        <p:spPr>
          <a:xfrm>
            <a:off x="1416315" y="0"/>
            <a:ext cx="63507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OUR EVERYDAY LIFE…</a:t>
            </a:r>
            <a:endParaRPr lang="pl-PL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701" y="1107996"/>
            <a:ext cx="2833809" cy="2125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08960" y="1107996"/>
            <a:ext cx="2421602" cy="1816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8902" y="3970004"/>
            <a:ext cx="2229428" cy="1672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503048" y="5835535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598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254" y="952078"/>
            <a:ext cx="4290080" cy="3217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8451" y="1109114"/>
            <a:ext cx="4694307" cy="2640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4152752" y="0"/>
            <a:ext cx="5271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…SCHOOL TRIPS</a:t>
            </a:r>
            <a:endParaRPr lang="pl-PL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9664" y="4280201"/>
            <a:ext cx="2834138" cy="2126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xmlns="" val="2672205310"/>
              </p:ext>
            </p:extLst>
          </p:nvPr>
        </p:nvGraphicFramePr>
        <p:xfrm>
          <a:off x="3619337" y="3900162"/>
          <a:ext cx="4670327" cy="2505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Prostokąt 9"/>
          <p:cNvSpPr/>
          <p:nvPr/>
        </p:nvSpPr>
        <p:spPr>
          <a:xfrm>
            <a:off x="4927600" y="4432301"/>
            <a:ext cx="145987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14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VISITING</a:t>
            </a:r>
            <a:endParaRPr lang="pl-PL" sz="14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6101752" y="5465658"/>
            <a:ext cx="108074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4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EXPLORING</a:t>
            </a:r>
            <a:endParaRPr lang="pl-PL" sz="14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696626" y="5465658"/>
            <a:ext cx="125066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4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DISCOVERING</a:t>
            </a:r>
            <a:endParaRPr lang="pl-PL" sz="14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613300" y="5773435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93960" y="1954763"/>
            <a:ext cx="4184035" cy="3880772"/>
          </a:xfrm>
        </p:spPr>
        <p:txBody>
          <a:bodyPr>
            <a:normAutofit/>
          </a:bodyPr>
          <a:lstStyle/>
          <a:p>
            <a:r>
              <a:rPr lang="pl-PL" dirty="0" err="1" smtClean="0"/>
              <a:t>Our</a:t>
            </a:r>
            <a:r>
              <a:rPr lang="pl-PL" dirty="0" smtClean="0"/>
              <a:t> </a:t>
            </a:r>
            <a:r>
              <a:rPr lang="pl-PL" dirty="0" err="1" smtClean="0"/>
              <a:t>institution</a:t>
            </a:r>
            <a:r>
              <a:rPr lang="pl-PL" dirty="0" smtClean="0"/>
              <a:t> </a:t>
            </a:r>
            <a:r>
              <a:rPr lang="pl-PL" dirty="0" err="1" smtClean="0"/>
              <a:t>eagerly</a:t>
            </a:r>
            <a:r>
              <a:rPr lang="pl-PL" dirty="0" smtClean="0"/>
              <a:t> </a:t>
            </a:r>
            <a:r>
              <a:rPr lang="pl-PL" dirty="0" err="1" smtClean="0"/>
              <a:t>collaborates</a:t>
            </a:r>
            <a:r>
              <a:rPr lang="pl-PL" dirty="0" smtClean="0"/>
              <a:t> </a:t>
            </a:r>
            <a:r>
              <a:rPr lang="pl-PL" dirty="0" err="1" smtClean="0"/>
              <a:t>with</a:t>
            </a:r>
            <a:r>
              <a:rPr lang="pl-PL" dirty="0" smtClean="0"/>
              <a:t> </a:t>
            </a:r>
            <a:r>
              <a:rPr lang="pl-PL" dirty="0" err="1" smtClean="0"/>
              <a:t>other</a:t>
            </a:r>
            <a:r>
              <a:rPr lang="pl-PL" dirty="0" smtClean="0"/>
              <a:t> </a:t>
            </a:r>
            <a:r>
              <a:rPr lang="pl-PL" dirty="0" err="1" smtClean="0"/>
              <a:t>schools</a:t>
            </a:r>
            <a:r>
              <a:rPr lang="pl-PL" dirty="0" smtClean="0"/>
              <a:t> and </a:t>
            </a:r>
            <a:r>
              <a:rPr lang="pl-PL" dirty="0" err="1" smtClean="0"/>
              <a:t>takes</a:t>
            </a:r>
            <a:r>
              <a:rPr lang="pl-PL" dirty="0" smtClean="0"/>
              <a:t> part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innovative</a:t>
            </a:r>
            <a:r>
              <a:rPr lang="pl-PL" dirty="0" smtClean="0"/>
              <a:t> </a:t>
            </a:r>
            <a:r>
              <a:rPr lang="pl-PL" dirty="0" err="1" smtClean="0"/>
              <a:t>educational</a:t>
            </a:r>
            <a:r>
              <a:rPr lang="pl-PL" dirty="0" smtClean="0"/>
              <a:t> </a:t>
            </a:r>
            <a:r>
              <a:rPr lang="pl-PL" dirty="0" err="1" smtClean="0"/>
              <a:t>programs</a:t>
            </a:r>
            <a:r>
              <a:rPr lang="pl-PL" dirty="0" smtClean="0"/>
              <a:t> </a:t>
            </a:r>
            <a:r>
              <a:rPr lang="pl-PL" dirty="0" err="1" smtClean="0"/>
              <a:t>or</a:t>
            </a:r>
            <a:r>
              <a:rPr lang="pl-PL" dirty="0" smtClean="0"/>
              <a:t> </a:t>
            </a:r>
            <a:r>
              <a:rPr lang="pl-PL" dirty="0" err="1" smtClean="0"/>
              <a:t>school</a:t>
            </a:r>
            <a:r>
              <a:rPr lang="pl-PL" dirty="0" smtClean="0"/>
              <a:t> </a:t>
            </a:r>
            <a:r>
              <a:rPr lang="pl-PL" dirty="0" err="1" smtClean="0"/>
              <a:t>projects</a:t>
            </a:r>
            <a:r>
              <a:rPr lang="pl-PL" dirty="0" smtClean="0"/>
              <a:t>. </a:t>
            </a:r>
          </a:p>
          <a:p>
            <a:r>
              <a:rPr lang="pl-PL" dirty="0" err="1" smtClean="0"/>
              <a:t>Our</a:t>
            </a:r>
            <a:r>
              <a:rPr lang="pl-PL" dirty="0" smtClean="0"/>
              <a:t> </a:t>
            </a:r>
            <a:r>
              <a:rPr lang="pl-PL" dirty="0" err="1" smtClean="0"/>
              <a:t>pupils</a:t>
            </a:r>
            <a:r>
              <a:rPr lang="pl-PL" dirty="0" smtClean="0"/>
              <a:t> </a:t>
            </a:r>
            <a:r>
              <a:rPr lang="pl-PL" dirty="0" err="1" smtClean="0"/>
              <a:t>take</a:t>
            </a:r>
            <a:r>
              <a:rPr lang="pl-PL" dirty="0" smtClean="0"/>
              <a:t> part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school</a:t>
            </a:r>
            <a:r>
              <a:rPr lang="pl-PL" dirty="0" smtClean="0"/>
              <a:t> </a:t>
            </a:r>
            <a:r>
              <a:rPr lang="pl-PL" dirty="0" err="1" smtClean="0"/>
              <a:t>exchanges</a:t>
            </a:r>
            <a:r>
              <a:rPr lang="pl-PL" dirty="0" smtClean="0"/>
              <a:t>, international </a:t>
            </a:r>
            <a:r>
              <a:rPr lang="pl-PL" dirty="0" err="1" smtClean="0"/>
              <a:t>language</a:t>
            </a:r>
            <a:r>
              <a:rPr lang="pl-PL" dirty="0" smtClean="0"/>
              <a:t> </a:t>
            </a:r>
            <a:r>
              <a:rPr lang="pl-PL" dirty="0" err="1" smtClean="0"/>
              <a:t>projects</a:t>
            </a:r>
            <a:r>
              <a:rPr lang="pl-PL" dirty="0" smtClean="0"/>
              <a:t>, </a:t>
            </a:r>
            <a:r>
              <a:rPr lang="pl-PL" dirty="0" err="1" smtClean="0"/>
              <a:t>innovative</a:t>
            </a:r>
            <a:r>
              <a:rPr lang="pl-PL" dirty="0" smtClean="0"/>
              <a:t> </a:t>
            </a:r>
            <a:r>
              <a:rPr lang="pl-PL" dirty="0" err="1" smtClean="0"/>
              <a:t>educational</a:t>
            </a:r>
            <a:r>
              <a:rPr lang="pl-PL" dirty="0" smtClean="0"/>
              <a:t> </a:t>
            </a:r>
            <a:r>
              <a:rPr lang="pl-PL" dirty="0" err="1" smtClean="0"/>
              <a:t>platforms</a:t>
            </a:r>
            <a:r>
              <a:rPr lang="pl-PL" dirty="0" smtClean="0"/>
              <a:t>, as </a:t>
            </a:r>
            <a:r>
              <a:rPr lang="pl-PL" dirty="0" err="1" smtClean="0"/>
              <a:t>well</a:t>
            </a:r>
            <a:r>
              <a:rPr lang="pl-PL" dirty="0" smtClean="0"/>
              <a:t> as </a:t>
            </a:r>
            <a:r>
              <a:rPr lang="pl-PL" dirty="0" err="1" smtClean="0"/>
              <a:t>visit</a:t>
            </a:r>
            <a:r>
              <a:rPr lang="pl-PL" dirty="0" smtClean="0"/>
              <a:t> </a:t>
            </a:r>
            <a:r>
              <a:rPr lang="pl-PL" dirty="0" err="1" smtClean="0"/>
              <a:t>different</a:t>
            </a:r>
            <a:r>
              <a:rPr lang="pl-PL" dirty="0" smtClean="0"/>
              <a:t> </a:t>
            </a:r>
            <a:r>
              <a:rPr lang="pl-PL" dirty="0" err="1" smtClean="0"/>
              <a:t>countries</a:t>
            </a:r>
            <a:r>
              <a:rPr lang="pl-PL" dirty="0" smtClean="0"/>
              <a:t> and </a:t>
            </a:r>
            <a:r>
              <a:rPr lang="pl-PL" dirty="0" err="1" smtClean="0"/>
              <a:t>institutions</a:t>
            </a:r>
            <a:r>
              <a:rPr lang="pl-PL" dirty="0" smtClean="0"/>
              <a:t> </a:t>
            </a:r>
            <a:r>
              <a:rPr lang="pl-PL" dirty="0" err="1" smtClean="0"/>
              <a:t>abroad</a:t>
            </a:r>
            <a:r>
              <a:rPr lang="pl-PL" dirty="0" smtClean="0"/>
              <a:t>. </a:t>
            </a:r>
            <a:r>
              <a:rPr lang="pl-PL" dirty="0" err="1" smtClean="0"/>
              <a:t>Everything</a:t>
            </a:r>
            <a:r>
              <a:rPr lang="pl-PL" dirty="0" smtClean="0"/>
              <a:t> </a:t>
            </a:r>
            <a:r>
              <a:rPr lang="pl-PL" dirty="0" err="1" smtClean="0"/>
              <a:t>just</a:t>
            </a:r>
            <a:r>
              <a:rPr lang="pl-PL" dirty="0" smtClean="0"/>
              <a:t> to </a:t>
            </a:r>
            <a:r>
              <a:rPr lang="pl-PL" dirty="0" err="1" smtClean="0"/>
              <a:t>broaden</a:t>
            </a:r>
            <a:r>
              <a:rPr lang="pl-PL" dirty="0" smtClean="0"/>
              <a:t> </a:t>
            </a:r>
            <a:r>
              <a:rPr lang="pl-PL" dirty="0" err="1" smtClean="0"/>
              <a:t>their</a:t>
            </a:r>
            <a:r>
              <a:rPr lang="pl-PL" dirty="0" smtClean="0"/>
              <a:t> </a:t>
            </a:r>
            <a:r>
              <a:rPr lang="pl-PL" dirty="0" err="1" smtClean="0"/>
              <a:t>minds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3725" y="1676136"/>
            <a:ext cx="3351742" cy="2513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rostokąt 4"/>
          <p:cNvSpPr/>
          <p:nvPr/>
        </p:nvSpPr>
        <p:spPr>
          <a:xfrm>
            <a:off x="419099" y="114068"/>
            <a:ext cx="860636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PARTICIPATING IN INTERNATIONAL PROJECTS</a:t>
            </a:r>
            <a:endParaRPr lang="pl-PL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8650" y="1117600"/>
            <a:ext cx="2152650" cy="287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6" t="3177" b="7103"/>
          <a:stretch/>
        </p:blipFill>
        <p:spPr>
          <a:xfrm>
            <a:off x="8858965" y="4614333"/>
            <a:ext cx="2888535" cy="203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18" t="13457" r="1667" b="5678"/>
          <a:stretch/>
        </p:blipFill>
        <p:spPr>
          <a:xfrm>
            <a:off x="4957368" y="4554008"/>
            <a:ext cx="3365365" cy="2152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581335" y="5835535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163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71500" y="1355778"/>
            <a:ext cx="4677779" cy="38807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pl-PL" sz="17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We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strongly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believe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that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most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appropriate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way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of learning and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acquiring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knowledge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or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skills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accurs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while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playing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having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fun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b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sz="2000" b="1" dirty="0" err="1" smtClean="0">
                <a:solidFill>
                  <a:schemeClr val="accent6">
                    <a:lumMod val="50000"/>
                  </a:schemeClr>
                </a:solidFill>
              </a:rPr>
              <a:t>Education</a:t>
            </a:r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b="1" dirty="0" err="1" smtClean="0">
                <a:solidFill>
                  <a:schemeClr val="accent6">
                    <a:lumMod val="50000"/>
                  </a:schemeClr>
                </a:solidFill>
              </a:rPr>
              <a:t>combined</a:t>
            </a:r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b="1" dirty="0" err="1" smtClean="0">
                <a:solidFill>
                  <a:schemeClr val="accent6">
                    <a:lumMod val="50000"/>
                  </a:schemeClr>
                </a:solidFill>
              </a:rPr>
              <a:t>with</a:t>
            </a:r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b="1" dirty="0" err="1" smtClean="0">
                <a:solidFill>
                  <a:schemeClr val="accent6">
                    <a:lumMod val="50000"/>
                  </a:schemeClr>
                </a:solidFill>
              </a:rPr>
              <a:t>fun</a:t>
            </a:r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„Morska Kraina” 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we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are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trying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to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put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into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practice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as many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such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projects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as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possible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!</a:t>
            </a:r>
            <a:endParaRPr lang="pl-PL" sz="17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Not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mention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language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or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historical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dramas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competitions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English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and German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songs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, dancing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performances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games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… All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in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all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every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day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brings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new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ideas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for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all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pl-PL" sz="1700" dirty="0" err="1" smtClean="0">
                <a:solidFill>
                  <a:schemeClr val="accent6">
                    <a:lumMod val="50000"/>
                  </a:schemeClr>
                </a:solidFill>
              </a:rPr>
              <a:t>us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! </a:t>
            </a:r>
            <a:b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</a:t>
            </a:r>
            <a:r>
              <a:rPr lang="pl-PL" sz="17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pl-PL" sz="17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3395" y="1355778"/>
            <a:ext cx="4184650" cy="3138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rostokąt 4"/>
          <p:cNvSpPr/>
          <p:nvPr/>
        </p:nvSpPr>
        <p:spPr>
          <a:xfrm>
            <a:off x="1065765" y="322457"/>
            <a:ext cx="9863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LEARNING WITH FUN AND JOY</a:t>
            </a:r>
            <a:endParaRPr lang="pl-PL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6349" y="2654149"/>
            <a:ext cx="2772582" cy="3696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1722" y="4743448"/>
            <a:ext cx="3146323" cy="1769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466728" y="5835535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291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7618" y="203642"/>
            <a:ext cx="3784662" cy="2838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1775" y="1507637"/>
            <a:ext cx="4403542" cy="3958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5609" y="3487029"/>
            <a:ext cx="3844223" cy="2883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ole tekstowe 7"/>
          <p:cNvSpPr txBox="1"/>
          <p:nvPr/>
        </p:nvSpPr>
        <p:spPr>
          <a:xfrm>
            <a:off x="8697473" y="6275286"/>
            <a:ext cx="2239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i="1" dirty="0" smtClean="0">
                <a:solidFill>
                  <a:schemeClr val="accent6">
                    <a:lumMod val="75000"/>
                  </a:schemeClr>
                </a:solidFill>
              </a:rPr>
              <a:t>Akademia Pana Kleksa</a:t>
            </a:r>
            <a:endParaRPr lang="pl-PL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885410" y="445865"/>
            <a:ext cx="2451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i="1" dirty="0" smtClean="0">
                <a:solidFill>
                  <a:schemeClr val="accent6">
                    <a:lumMod val="75000"/>
                  </a:schemeClr>
                </a:solidFill>
              </a:rPr>
              <a:t>Performance </a:t>
            </a:r>
            <a:r>
              <a:rPr lang="pl-PL" sz="1600" i="1" dirty="0" err="1" smtClean="0">
                <a:solidFill>
                  <a:schemeClr val="accent6">
                    <a:lumMod val="75000"/>
                  </a:schemeClr>
                </a:solidFill>
              </a:rPr>
              <a:t>in</a:t>
            </a:r>
            <a:r>
              <a:rPr lang="pl-PL" sz="1600" i="1" dirty="0" smtClean="0">
                <a:solidFill>
                  <a:schemeClr val="accent6">
                    <a:lumMod val="75000"/>
                  </a:schemeClr>
                </a:solidFill>
              </a:rPr>
              <a:t> German </a:t>
            </a:r>
            <a:endParaRPr lang="pl-PL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4" name="Łącznik prosty ze strzałką 13"/>
          <p:cNvCxnSpPr/>
          <p:nvPr/>
        </p:nvCxnSpPr>
        <p:spPr>
          <a:xfrm flipH="1">
            <a:off x="5095702" y="615142"/>
            <a:ext cx="7232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/>
          <p:nvPr/>
        </p:nvCxnSpPr>
        <p:spPr>
          <a:xfrm flipV="1">
            <a:off x="9817331" y="5635457"/>
            <a:ext cx="2772" cy="554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 flipV="1">
            <a:off x="1975353" y="4759335"/>
            <a:ext cx="688732" cy="55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/>
          <p:cNvSpPr txBox="1"/>
          <p:nvPr/>
        </p:nvSpPr>
        <p:spPr>
          <a:xfrm>
            <a:off x="0" y="4590058"/>
            <a:ext cx="1949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i="1" dirty="0" err="1" smtClean="0">
                <a:solidFill>
                  <a:schemeClr val="accent6">
                    <a:lumMod val="75000"/>
                  </a:schemeClr>
                </a:solidFill>
              </a:rPr>
              <a:t>Creative</a:t>
            </a:r>
            <a:r>
              <a:rPr lang="pl-PL" sz="16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sz="1600" i="1" dirty="0" err="1" smtClean="0">
                <a:solidFill>
                  <a:schemeClr val="accent6">
                    <a:lumMod val="75000"/>
                  </a:schemeClr>
                </a:solidFill>
              </a:rPr>
              <a:t>costiumes</a:t>
            </a:r>
            <a:endParaRPr lang="pl-PL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472082" y="5835535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09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67381" y="1369281"/>
            <a:ext cx="4184035" cy="3880772"/>
          </a:xfrm>
        </p:spPr>
        <p:txBody>
          <a:bodyPr>
            <a:normAutofit/>
          </a:bodyPr>
          <a:lstStyle/>
          <a:p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Our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students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are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eager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to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support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voluntary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events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in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Kołobrzeg and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our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country. </a:t>
            </a:r>
          </a:p>
          <a:p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We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believe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that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amount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goodness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gold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heart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given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to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other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person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returns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with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doubled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strength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Respect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to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others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disinterested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help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are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most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priceless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values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we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are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trying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to pass on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every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day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pl-PL" dirty="0" smtClean="0">
                <a:solidFill>
                  <a:schemeClr val="accent6">
                    <a:lumMod val="75000"/>
                  </a:schemeClr>
                </a:solidFill>
              </a:rPr>
              <a:t>Help </a:t>
            </a:r>
            <a:r>
              <a:rPr lang="pl-PL" dirty="0" err="1" smtClean="0">
                <a:solidFill>
                  <a:schemeClr val="accent6">
                    <a:lumMod val="75000"/>
                  </a:schemeClr>
                </a:solidFill>
              </a:rPr>
              <a:t>brings</a:t>
            </a:r>
            <a:r>
              <a:rPr lang="pl-PL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75000"/>
                  </a:schemeClr>
                </a:solidFill>
              </a:rPr>
              <a:t>joy</a:t>
            </a:r>
            <a:r>
              <a:rPr lang="pl-PL" dirty="0" smtClean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pl-PL" dirty="0" err="1" smtClean="0">
                <a:solidFill>
                  <a:schemeClr val="accent6">
                    <a:lumMod val="75000"/>
                  </a:schemeClr>
                </a:solidFill>
              </a:rPr>
              <a:t>just</a:t>
            </a:r>
            <a:r>
              <a:rPr lang="pl-PL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75000"/>
                  </a:schemeClr>
                </a:solidFill>
              </a:rPr>
              <a:t>have</a:t>
            </a:r>
            <a:r>
              <a:rPr lang="pl-PL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pl-PL" dirty="0" err="1" smtClean="0">
                <a:solidFill>
                  <a:schemeClr val="accent6">
                    <a:lumMod val="75000"/>
                  </a:schemeClr>
                </a:solidFill>
              </a:rPr>
              <a:t>look</a:t>
            </a:r>
            <a:r>
              <a:rPr lang="pl-PL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</a:t>
            </a:r>
            <a:endParaRPr lang="pl-PL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15709" y="1853523"/>
            <a:ext cx="2276291" cy="3035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rostokąt 4"/>
          <p:cNvSpPr/>
          <p:nvPr/>
        </p:nvSpPr>
        <p:spPr>
          <a:xfrm>
            <a:off x="847010" y="83458"/>
            <a:ext cx="84859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SUPPORTING VOLUNTARY </a:t>
            </a:r>
            <a:endParaRPr lang="pl-PL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1416" y="1491030"/>
            <a:ext cx="4962770" cy="2791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86104" y="3810707"/>
            <a:ext cx="1442305" cy="2564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7636" y="4084096"/>
            <a:ext cx="3433882" cy="2575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490841" y="5835535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599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954192" y="150197"/>
            <a:ext cx="91727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Building</a:t>
            </a:r>
            <a:r>
              <a:rPr lang="pl-PL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and </a:t>
            </a:r>
            <a:r>
              <a:rPr lang="pl-PL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surrounding</a:t>
            </a:r>
            <a:endParaRPr lang="pl-P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8816" y="1727269"/>
            <a:ext cx="6423413" cy="36131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ole tekstowe 7"/>
          <p:cNvSpPr txBox="1"/>
          <p:nvPr/>
        </p:nvSpPr>
        <p:spPr>
          <a:xfrm>
            <a:off x="0" y="1192060"/>
            <a:ext cx="5397500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err="1" smtClean="0">
                <a:solidFill>
                  <a:schemeClr val="bg2">
                    <a:lumMod val="50000"/>
                  </a:schemeClr>
                </a:solidFill>
              </a:rPr>
              <a:t>Our</a:t>
            </a:r>
            <a:r>
              <a:rPr lang="pl-PL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2000" b="1" dirty="0" err="1" smtClean="0">
                <a:solidFill>
                  <a:schemeClr val="bg2">
                    <a:lumMod val="50000"/>
                  </a:schemeClr>
                </a:solidFill>
              </a:rPr>
              <a:t>institution</a:t>
            </a:r>
            <a:r>
              <a:rPr lang="pl-PL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2000" b="1" dirty="0" err="1" smtClean="0">
                <a:solidFill>
                  <a:schemeClr val="bg2">
                    <a:lumMod val="50000"/>
                  </a:schemeClr>
                </a:solidFill>
              </a:rPr>
              <a:t>is</a:t>
            </a:r>
            <a:r>
              <a:rPr lang="pl-PL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2000" b="1" dirty="0" err="1" smtClean="0">
                <a:solidFill>
                  <a:schemeClr val="bg2">
                    <a:lumMod val="50000"/>
                  </a:schemeClr>
                </a:solidFill>
              </a:rPr>
              <a:t>located</a:t>
            </a:r>
            <a:r>
              <a:rPr lang="pl-PL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2000" b="1" dirty="0" err="1" smtClean="0">
                <a:solidFill>
                  <a:schemeClr val="bg2">
                    <a:lumMod val="50000"/>
                  </a:schemeClr>
                </a:solidFill>
              </a:rPr>
              <a:t>in</a:t>
            </a:r>
            <a:r>
              <a:rPr lang="pl-PL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2000" b="1" dirty="0" err="1" smtClean="0">
                <a:solidFill>
                  <a:schemeClr val="bg2">
                    <a:lumMod val="50000"/>
                  </a:schemeClr>
                </a:solidFill>
              </a:rPr>
              <a:t>two-floored</a:t>
            </a:r>
            <a:r>
              <a:rPr lang="pl-PL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2000" b="1" dirty="0" err="1" smtClean="0">
                <a:solidFill>
                  <a:schemeClr val="bg2">
                    <a:lumMod val="50000"/>
                  </a:schemeClr>
                </a:solidFill>
              </a:rPr>
              <a:t>building</a:t>
            </a:r>
            <a:r>
              <a:rPr lang="pl-PL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2000" b="1" dirty="0" err="1" smtClean="0">
                <a:solidFill>
                  <a:schemeClr val="bg2">
                    <a:lumMod val="50000"/>
                  </a:schemeClr>
                </a:solidFill>
              </a:rPr>
              <a:t>which</a:t>
            </a:r>
            <a:r>
              <a:rPr lang="pl-PL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2000" b="1" dirty="0" err="1" smtClean="0">
                <a:solidFill>
                  <a:schemeClr val="bg2">
                    <a:lumMod val="50000"/>
                  </a:schemeClr>
                </a:solidFill>
              </a:rPr>
              <a:t>used</a:t>
            </a:r>
            <a:r>
              <a:rPr lang="pl-PL" sz="2000" b="1" dirty="0" smtClean="0">
                <a:solidFill>
                  <a:schemeClr val="bg2">
                    <a:lumMod val="50000"/>
                  </a:schemeClr>
                </a:solidFill>
              </a:rPr>
              <a:t> to be </a:t>
            </a:r>
            <a:r>
              <a:rPr lang="pl-PL" sz="2000" b="1" dirty="0" err="1" smtClean="0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pl-PL" sz="2000" b="1" dirty="0" smtClean="0">
                <a:solidFill>
                  <a:schemeClr val="bg2">
                    <a:lumMod val="50000"/>
                  </a:schemeClr>
                </a:solidFill>
              </a:rPr>
              <a:t> property of </a:t>
            </a:r>
            <a:r>
              <a:rPr lang="pl-PL" sz="2000" b="1" dirty="0" err="1" smtClean="0">
                <a:solidFill>
                  <a:schemeClr val="bg2">
                    <a:lumMod val="50000"/>
                  </a:schemeClr>
                </a:solidFill>
              </a:rPr>
              <a:t>Polish</a:t>
            </a:r>
            <a:r>
              <a:rPr lang="pl-PL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2000" b="1" dirty="0" err="1" smtClean="0">
                <a:solidFill>
                  <a:schemeClr val="bg2">
                    <a:lumMod val="50000"/>
                  </a:schemeClr>
                </a:solidFill>
              </a:rPr>
              <a:t>army</a:t>
            </a:r>
            <a:r>
              <a:rPr lang="pl-PL" sz="2000" b="1" dirty="0" smtClean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pl-PL" sz="2000" b="1" dirty="0" err="1" smtClean="0">
                <a:solidFill>
                  <a:schemeClr val="bg2">
                    <a:lumMod val="50000"/>
                  </a:schemeClr>
                </a:solidFill>
              </a:rPr>
              <a:t>it’s</a:t>
            </a:r>
            <a:r>
              <a:rPr lang="pl-PL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2000" b="1" dirty="0" err="1" smtClean="0">
                <a:solidFill>
                  <a:schemeClr val="bg2">
                    <a:lumMod val="50000"/>
                  </a:schemeClr>
                </a:solidFill>
              </a:rPr>
              <a:t>made</a:t>
            </a:r>
            <a:r>
              <a:rPr lang="pl-PL" sz="2000" b="1" dirty="0" smtClean="0">
                <a:solidFill>
                  <a:schemeClr val="bg2">
                    <a:lumMod val="50000"/>
                  </a:schemeClr>
                </a:solidFill>
              </a:rPr>
              <a:t> of red </a:t>
            </a:r>
            <a:r>
              <a:rPr lang="pl-PL" sz="2000" b="1" dirty="0" err="1" smtClean="0">
                <a:solidFill>
                  <a:schemeClr val="bg2">
                    <a:lumMod val="50000"/>
                  </a:schemeClr>
                </a:solidFill>
              </a:rPr>
              <a:t>bricks</a:t>
            </a:r>
            <a:r>
              <a:rPr lang="pl-PL" sz="2000" b="1" dirty="0" smtClean="0">
                <a:solidFill>
                  <a:schemeClr val="bg2">
                    <a:lumMod val="50000"/>
                  </a:schemeClr>
                </a:solidFill>
              </a:rPr>
              <a:t>). </a:t>
            </a:r>
            <a:r>
              <a:rPr lang="pl-PL" sz="2000" b="1" dirty="0" err="1" smtClean="0">
                <a:solidFill>
                  <a:schemeClr val="bg2">
                    <a:lumMod val="50000"/>
                  </a:schemeClr>
                </a:solidFill>
              </a:rPr>
              <a:t>It’s</a:t>
            </a:r>
            <a:r>
              <a:rPr lang="pl-PL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2000" b="1" dirty="0" err="1" smtClean="0">
                <a:solidFill>
                  <a:schemeClr val="bg2">
                    <a:lumMod val="50000"/>
                  </a:schemeClr>
                </a:solidFill>
              </a:rPr>
              <a:t>located</a:t>
            </a:r>
            <a:r>
              <a:rPr lang="pl-PL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2000" b="1" dirty="0" err="1" smtClean="0">
                <a:solidFill>
                  <a:schemeClr val="bg2">
                    <a:lumMod val="50000"/>
                  </a:schemeClr>
                </a:solidFill>
              </a:rPr>
              <a:t>quite</a:t>
            </a:r>
            <a:r>
              <a:rPr lang="pl-PL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2000" b="1" dirty="0" err="1" smtClean="0">
                <a:solidFill>
                  <a:schemeClr val="bg2">
                    <a:lumMod val="50000"/>
                  </a:schemeClr>
                </a:solidFill>
              </a:rPr>
              <a:t>close</a:t>
            </a:r>
            <a:r>
              <a:rPr lang="pl-PL" sz="2000" b="1" smtClean="0">
                <a:solidFill>
                  <a:schemeClr val="bg2">
                    <a:lumMod val="50000"/>
                  </a:schemeClr>
                </a:solidFill>
              </a:rPr>
              <a:t> to the</a:t>
            </a:r>
            <a:r>
              <a:rPr lang="pl-PL" sz="2000" b="1" dirty="0" smtClean="0">
                <a:solidFill>
                  <a:schemeClr val="bg2">
                    <a:lumMod val="50000"/>
                  </a:schemeClr>
                </a:solidFill>
              </a:rPr>
              <a:t> city </a:t>
            </a:r>
            <a:r>
              <a:rPr lang="pl-PL" sz="2000" b="1" dirty="0" err="1" smtClean="0">
                <a:solidFill>
                  <a:schemeClr val="bg2">
                    <a:lumMod val="50000"/>
                  </a:schemeClr>
                </a:solidFill>
              </a:rPr>
              <a:t>centre</a:t>
            </a:r>
            <a:r>
              <a:rPr lang="pl-PL" sz="20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pl-PL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pl-PL" sz="20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l-PL" sz="1900" dirty="0" err="1" smtClean="0">
                <a:solidFill>
                  <a:schemeClr val="bg2">
                    <a:lumMod val="50000"/>
                  </a:schemeClr>
                </a:solidFill>
              </a:rPr>
              <a:t>Besides</a:t>
            </a:r>
            <a:r>
              <a:rPr lang="pl-PL" sz="19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pl-PL" sz="19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bg2">
                    <a:lumMod val="50000"/>
                  </a:schemeClr>
                </a:solidFill>
              </a:rPr>
              <a:t>classrooms</a:t>
            </a:r>
            <a:r>
              <a:rPr lang="pl-PL" sz="19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bg2">
                    <a:lumMod val="50000"/>
                  </a:schemeClr>
                </a:solidFill>
              </a:rPr>
              <a:t>there</a:t>
            </a:r>
            <a:r>
              <a:rPr lang="pl-PL" sz="1900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pl-PL" sz="1900" dirty="0" err="1" smtClean="0">
                <a:solidFill>
                  <a:schemeClr val="bg2">
                    <a:lumMod val="50000"/>
                  </a:schemeClr>
                </a:solidFill>
              </a:rPr>
              <a:t>is</a:t>
            </a:r>
            <a:r>
              <a:rPr lang="pl-PL" sz="19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bg2">
                    <a:lumMod val="50000"/>
                  </a:schemeClr>
                </a:solidFill>
              </a:rPr>
              <a:t>also</a:t>
            </a:r>
            <a:r>
              <a:rPr lang="pl-PL" sz="1900" dirty="0" smtClean="0">
                <a:solidFill>
                  <a:schemeClr val="bg2">
                    <a:lumMod val="50000"/>
                  </a:schemeClr>
                </a:solidFill>
              </a:rPr>
              <a:t> an </a:t>
            </a:r>
            <a:r>
              <a:rPr lang="pl-PL" sz="1900" dirty="0" err="1" smtClean="0">
                <a:solidFill>
                  <a:schemeClr val="bg2">
                    <a:lumMod val="50000"/>
                  </a:schemeClr>
                </a:solidFill>
              </a:rPr>
              <a:t>assembly</a:t>
            </a:r>
            <a:r>
              <a:rPr lang="pl-PL" sz="1900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pl-PL" sz="1900" dirty="0" err="1" smtClean="0">
                <a:solidFill>
                  <a:schemeClr val="bg2">
                    <a:lumMod val="50000"/>
                  </a:schemeClr>
                </a:solidFill>
              </a:rPr>
              <a:t>room</a:t>
            </a:r>
            <a:r>
              <a:rPr lang="pl-PL" sz="1900" dirty="0" smtClean="0">
                <a:solidFill>
                  <a:schemeClr val="bg2">
                    <a:lumMod val="50000"/>
                  </a:schemeClr>
                </a:solidFill>
              </a:rPr>
              <a:t>, a </a:t>
            </a:r>
            <a:r>
              <a:rPr lang="pl-PL" sz="1900" dirty="0" err="1" smtClean="0">
                <a:solidFill>
                  <a:schemeClr val="bg2">
                    <a:lumMod val="50000"/>
                  </a:schemeClr>
                </a:solidFill>
              </a:rPr>
              <a:t>canteen</a:t>
            </a:r>
            <a:r>
              <a:rPr lang="pl-PL" sz="1900" dirty="0" smtClean="0">
                <a:solidFill>
                  <a:schemeClr val="bg2">
                    <a:lumMod val="50000"/>
                  </a:schemeClr>
                </a:solidFill>
              </a:rPr>
              <a:t> and an </a:t>
            </a:r>
            <a:r>
              <a:rPr lang="pl-PL" sz="1900" dirty="0" err="1" smtClean="0">
                <a:solidFill>
                  <a:schemeClr val="bg2">
                    <a:lumMod val="50000"/>
                  </a:schemeClr>
                </a:solidFill>
              </a:rPr>
              <a:t>adaptated</a:t>
            </a:r>
            <a:r>
              <a:rPr lang="pl-PL" sz="19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bg2">
                    <a:lumMod val="50000"/>
                  </a:schemeClr>
                </a:solidFill>
              </a:rPr>
              <a:t>attic</a:t>
            </a:r>
            <a:r>
              <a:rPr lang="pl-PL" sz="1900" dirty="0" smtClean="0">
                <a:solidFill>
                  <a:schemeClr val="bg2">
                    <a:lumMod val="50000"/>
                  </a:schemeClr>
                </a:solidFill>
              </a:rPr>
              <a:t>. </a:t>
            </a:r>
            <a:endParaRPr lang="pl-PL" sz="19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l-PL" sz="1900" dirty="0" smtClean="0">
                <a:solidFill>
                  <a:schemeClr val="bg2">
                    <a:lumMod val="50000"/>
                  </a:schemeClr>
                </a:solidFill>
              </a:rPr>
              <a:t>A </a:t>
            </a:r>
            <a:r>
              <a:rPr lang="pl-PL" sz="1900" dirty="0" err="1" smtClean="0">
                <a:solidFill>
                  <a:schemeClr val="bg2">
                    <a:lumMod val="50000"/>
                  </a:schemeClr>
                </a:solidFill>
              </a:rPr>
              <a:t>colourful</a:t>
            </a:r>
            <a:r>
              <a:rPr lang="pl-PL" sz="19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bg2">
                    <a:lumMod val="50000"/>
                  </a:schemeClr>
                </a:solidFill>
              </a:rPr>
              <a:t>playground</a:t>
            </a:r>
            <a:r>
              <a:rPr lang="pl-PL" sz="19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bg2">
                    <a:lumMod val="50000"/>
                  </a:schemeClr>
                </a:solidFill>
              </a:rPr>
              <a:t>in</a:t>
            </a:r>
            <a:r>
              <a:rPr lang="pl-PL" sz="1900" dirty="0" smtClean="0">
                <a:solidFill>
                  <a:schemeClr val="bg2">
                    <a:lumMod val="50000"/>
                  </a:schemeClr>
                </a:solidFill>
              </a:rPr>
              <a:t> front of </a:t>
            </a:r>
            <a:r>
              <a:rPr lang="pl-PL" sz="1900" dirty="0" err="1" smtClean="0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pl-PL" sz="19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bg2">
                    <a:lumMod val="50000"/>
                  </a:schemeClr>
                </a:solidFill>
              </a:rPr>
              <a:t>building</a:t>
            </a:r>
            <a:endParaRPr lang="pl-PL" sz="19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l-PL" sz="1900" dirty="0" smtClean="0">
                <a:solidFill>
                  <a:schemeClr val="bg2">
                    <a:lumMod val="50000"/>
                  </a:schemeClr>
                </a:solidFill>
              </a:rPr>
              <a:t>A </a:t>
            </a:r>
            <a:r>
              <a:rPr lang="pl-PL" sz="1900" dirty="0" err="1" smtClean="0">
                <a:solidFill>
                  <a:schemeClr val="bg2">
                    <a:lumMod val="50000"/>
                  </a:schemeClr>
                </a:solidFill>
              </a:rPr>
              <a:t>cloakroom</a:t>
            </a:r>
            <a:r>
              <a:rPr lang="pl-PL" sz="19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bg2">
                    <a:lumMod val="50000"/>
                  </a:schemeClr>
                </a:solidFill>
              </a:rPr>
              <a:t>in</a:t>
            </a:r>
            <a:r>
              <a:rPr lang="pl-PL" sz="19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pl-PL" sz="19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bg2">
                    <a:lumMod val="50000"/>
                  </a:schemeClr>
                </a:solidFill>
              </a:rPr>
              <a:t>basement</a:t>
            </a:r>
            <a:endParaRPr lang="pl-PL" sz="19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l-PL" sz="1900" dirty="0" smtClean="0">
                <a:solidFill>
                  <a:schemeClr val="bg2">
                    <a:lumMod val="50000"/>
                  </a:schemeClr>
                </a:solidFill>
              </a:rPr>
              <a:t>A </a:t>
            </a:r>
            <a:r>
              <a:rPr lang="pl-PL" sz="1900" dirty="0" err="1" smtClean="0">
                <a:solidFill>
                  <a:schemeClr val="bg2">
                    <a:lumMod val="50000"/>
                  </a:schemeClr>
                </a:solidFill>
              </a:rPr>
              <a:t>common</a:t>
            </a:r>
            <a:r>
              <a:rPr lang="pl-PL" sz="19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bg2">
                    <a:lumMod val="50000"/>
                  </a:schemeClr>
                </a:solidFill>
              </a:rPr>
              <a:t>room</a:t>
            </a:r>
            <a:endParaRPr lang="pl-PL" sz="19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2695" y="4559868"/>
            <a:ext cx="2880946" cy="21607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557343" y="5835534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452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064" y="943422"/>
            <a:ext cx="2911077" cy="3881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81733" y="1400904"/>
            <a:ext cx="2180157" cy="3881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3960" y="171938"/>
            <a:ext cx="4369285" cy="2457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9538" y="2998175"/>
            <a:ext cx="2598127" cy="3464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457590" y="5835535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758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9161" y="1500227"/>
            <a:ext cx="51816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900" dirty="0" smtClean="0"/>
              <a:t>„Morska Kraina” </a:t>
            </a:r>
            <a:r>
              <a:rPr lang="pl-PL" sz="1900" dirty="0" err="1" smtClean="0"/>
              <a:t>is</a:t>
            </a:r>
            <a:r>
              <a:rPr lang="pl-PL" sz="1900" dirty="0" smtClean="0"/>
              <a:t> </a:t>
            </a:r>
            <a:r>
              <a:rPr lang="pl-PL" sz="1900" dirty="0" err="1" smtClean="0"/>
              <a:t>often</a:t>
            </a:r>
            <a:r>
              <a:rPr lang="pl-PL" sz="1900" dirty="0" smtClean="0"/>
              <a:t> </a:t>
            </a:r>
            <a:r>
              <a:rPr lang="pl-PL" sz="1900" dirty="0" err="1" smtClean="0"/>
              <a:t>visited</a:t>
            </a:r>
            <a:r>
              <a:rPr lang="pl-PL" sz="1900" dirty="0" smtClean="0"/>
              <a:t> by many </a:t>
            </a:r>
            <a:r>
              <a:rPr lang="pl-PL" sz="1900" dirty="0" err="1" smtClean="0"/>
              <a:t>interesting</a:t>
            </a:r>
            <a:r>
              <a:rPr lang="pl-PL" sz="1900" dirty="0" smtClean="0"/>
              <a:t> and </a:t>
            </a:r>
            <a:r>
              <a:rPr lang="pl-PL" sz="1900" dirty="0" err="1" smtClean="0"/>
              <a:t>extraordinary</a:t>
            </a:r>
            <a:r>
              <a:rPr lang="pl-PL" sz="1900" dirty="0" smtClean="0"/>
              <a:t> </a:t>
            </a:r>
            <a:r>
              <a:rPr lang="pl-PL" sz="1900" dirty="0" err="1" smtClean="0"/>
              <a:t>guests</a:t>
            </a:r>
            <a:r>
              <a:rPr lang="pl-PL" sz="1900" dirty="0" smtClean="0"/>
              <a:t>. </a:t>
            </a:r>
          </a:p>
          <a:p>
            <a:pPr marL="0" indent="0" algn="ctr">
              <a:buNone/>
            </a:pPr>
            <a:endParaRPr lang="pl-PL" sz="1900" dirty="0"/>
          </a:p>
          <a:p>
            <a:pPr marL="0" indent="0" algn="ctr">
              <a:buNone/>
            </a:pPr>
            <a:r>
              <a:rPr lang="pl-PL" sz="1900" dirty="0" smtClean="0"/>
              <a:t>We </a:t>
            </a:r>
            <a:r>
              <a:rPr lang="pl-PL" sz="1900" dirty="0" err="1" smtClean="0"/>
              <a:t>invite</a:t>
            </a:r>
            <a:r>
              <a:rPr lang="pl-PL" sz="1900" dirty="0" smtClean="0"/>
              <a:t> </a:t>
            </a:r>
            <a:r>
              <a:rPr lang="pl-PL" sz="1900" dirty="0" err="1" smtClean="0"/>
              <a:t>experts</a:t>
            </a:r>
            <a:r>
              <a:rPr lang="pl-PL" sz="1900" dirty="0" smtClean="0"/>
              <a:t> of </a:t>
            </a:r>
            <a:r>
              <a:rPr lang="pl-PL" sz="1900" dirty="0" err="1" smtClean="0"/>
              <a:t>education</a:t>
            </a:r>
            <a:r>
              <a:rPr lang="pl-PL" sz="1900" dirty="0" smtClean="0"/>
              <a:t>, </a:t>
            </a:r>
            <a:r>
              <a:rPr lang="pl-PL" sz="1900" dirty="0" err="1" smtClean="0"/>
              <a:t>artists</a:t>
            </a:r>
            <a:r>
              <a:rPr lang="pl-PL" sz="1900" dirty="0" smtClean="0"/>
              <a:t>, </a:t>
            </a:r>
            <a:r>
              <a:rPr lang="pl-PL" sz="1900" dirty="0" err="1" smtClean="0"/>
              <a:t>doctors</a:t>
            </a:r>
            <a:r>
              <a:rPr lang="pl-PL" sz="1900" dirty="0" smtClean="0"/>
              <a:t>, </a:t>
            </a:r>
            <a:r>
              <a:rPr lang="pl-PL" sz="1900" dirty="0" err="1" smtClean="0"/>
              <a:t>policemen</a:t>
            </a:r>
            <a:r>
              <a:rPr lang="pl-PL" sz="1900" dirty="0" smtClean="0"/>
              <a:t>, </a:t>
            </a:r>
            <a:r>
              <a:rPr lang="pl-PL" sz="1900" dirty="0" err="1" smtClean="0"/>
              <a:t>firemen</a:t>
            </a:r>
            <a:r>
              <a:rPr lang="pl-PL" sz="1900" dirty="0" smtClean="0"/>
              <a:t> and many </a:t>
            </a:r>
            <a:r>
              <a:rPr lang="pl-PL" sz="1900" dirty="0" err="1" smtClean="0"/>
              <a:t>other</a:t>
            </a:r>
            <a:r>
              <a:rPr lang="pl-PL" sz="1900" dirty="0" smtClean="0"/>
              <a:t> </a:t>
            </a:r>
            <a:r>
              <a:rPr lang="pl-PL" sz="1900" dirty="0" err="1" smtClean="0"/>
              <a:t>people</a:t>
            </a:r>
            <a:r>
              <a:rPr lang="pl-PL" sz="1900" dirty="0" smtClean="0"/>
              <a:t> of </a:t>
            </a:r>
            <a:r>
              <a:rPr lang="pl-PL" sz="1900" dirty="0" err="1" smtClean="0"/>
              <a:t>different</a:t>
            </a:r>
            <a:r>
              <a:rPr lang="pl-PL" sz="1900" dirty="0" smtClean="0"/>
              <a:t> </a:t>
            </a:r>
            <a:r>
              <a:rPr lang="pl-PL" sz="1900" dirty="0" err="1" smtClean="0"/>
              <a:t>proffesions</a:t>
            </a:r>
            <a:r>
              <a:rPr lang="pl-PL" sz="1900" dirty="0" smtClean="0"/>
              <a:t>. </a:t>
            </a:r>
          </a:p>
          <a:p>
            <a:pPr marL="0" indent="0" algn="ctr">
              <a:buNone/>
            </a:pPr>
            <a:endParaRPr lang="pl-PL" sz="1900" dirty="0" smtClean="0"/>
          </a:p>
          <a:p>
            <a:pPr marL="0" indent="0" algn="ctr">
              <a:buNone/>
            </a:pPr>
            <a:r>
              <a:rPr lang="pl-PL" sz="1900" dirty="0" err="1" smtClean="0"/>
              <a:t>Every</a:t>
            </a:r>
            <a:r>
              <a:rPr lang="pl-PL" sz="1900" dirty="0" smtClean="0"/>
              <a:t> single </a:t>
            </a:r>
            <a:r>
              <a:rPr lang="pl-PL" sz="1900" dirty="0" err="1" smtClean="0"/>
              <a:t>meeting</a:t>
            </a:r>
            <a:r>
              <a:rPr lang="pl-PL" sz="1900" dirty="0" smtClean="0"/>
              <a:t> </a:t>
            </a:r>
            <a:r>
              <a:rPr lang="pl-PL" sz="1900" dirty="0" err="1" smtClean="0"/>
              <a:t>is</a:t>
            </a:r>
            <a:r>
              <a:rPr lang="pl-PL" sz="1900" dirty="0" smtClean="0"/>
              <a:t> </a:t>
            </a:r>
            <a:r>
              <a:rPr lang="pl-PL" sz="1900" dirty="0" err="1" smtClean="0"/>
              <a:t>held</a:t>
            </a:r>
            <a:r>
              <a:rPr lang="pl-PL" sz="1900" dirty="0" smtClean="0"/>
              <a:t> to </a:t>
            </a:r>
            <a:r>
              <a:rPr lang="pl-PL" sz="1900" dirty="0" err="1" smtClean="0"/>
              <a:t>develop</a:t>
            </a:r>
            <a:r>
              <a:rPr lang="pl-PL" sz="1900" dirty="0" smtClean="0"/>
              <a:t> </a:t>
            </a:r>
            <a:r>
              <a:rPr lang="pl-PL" sz="1900" dirty="0" err="1" smtClean="0"/>
              <a:t>imagination</a:t>
            </a:r>
            <a:r>
              <a:rPr lang="pl-PL" sz="1900" dirty="0" smtClean="0"/>
              <a:t> and </a:t>
            </a:r>
            <a:r>
              <a:rPr lang="pl-PL" sz="1900" dirty="0" err="1" smtClean="0"/>
              <a:t>broaden</a:t>
            </a:r>
            <a:r>
              <a:rPr lang="pl-PL" sz="1900" dirty="0" smtClean="0"/>
              <a:t> </a:t>
            </a:r>
            <a:r>
              <a:rPr lang="pl-PL" sz="1900" dirty="0" err="1" smtClean="0"/>
              <a:t>the</a:t>
            </a:r>
            <a:r>
              <a:rPr lang="pl-PL" sz="1900" dirty="0" smtClean="0"/>
              <a:t> </a:t>
            </a:r>
            <a:r>
              <a:rPr lang="pl-PL" sz="1900" dirty="0" err="1" smtClean="0"/>
              <a:t>students</a:t>
            </a:r>
            <a:r>
              <a:rPr lang="pl-PL" sz="1900" dirty="0" smtClean="0"/>
              <a:t> </a:t>
            </a:r>
            <a:r>
              <a:rPr lang="pl-PL" sz="1900" dirty="0" err="1" smtClean="0"/>
              <a:t>knowledge</a:t>
            </a:r>
            <a:r>
              <a:rPr lang="pl-PL" sz="1900" dirty="0" smtClean="0"/>
              <a:t> by learning </a:t>
            </a:r>
            <a:r>
              <a:rPr lang="pl-PL" sz="1900" dirty="0" err="1" smtClean="0"/>
              <a:t>about</a:t>
            </a:r>
            <a:r>
              <a:rPr lang="pl-PL" sz="1900" dirty="0" smtClean="0"/>
              <a:t> </a:t>
            </a:r>
            <a:r>
              <a:rPr lang="pl-PL" sz="1900" dirty="0" err="1" smtClean="0"/>
              <a:t>the</a:t>
            </a:r>
            <a:r>
              <a:rPr lang="pl-PL" sz="1900" dirty="0" smtClean="0"/>
              <a:t> </a:t>
            </a:r>
            <a:r>
              <a:rPr lang="pl-PL" sz="1900" dirty="0" err="1" smtClean="0"/>
              <a:t>secrets</a:t>
            </a:r>
            <a:r>
              <a:rPr lang="pl-PL" sz="1900" dirty="0" smtClean="0"/>
              <a:t> of </a:t>
            </a:r>
            <a:r>
              <a:rPr lang="pl-PL" sz="1900" dirty="0" err="1" smtClean="0"/>
              <a:t>presented</a:t>
            </a:r>
            <a:r>
              <a:rPr lang="pl-PL" sz="1900" dirty="0" smtClean="0"/>
              <a:t> </a:t>
            </a:r>
            <a:r>
              <a:rPr lang="pl-PL" sz="1900" dirty="0" err="1" smtClean="0"/>
              <a:t>jobs</a:t>
            </a:r>
            <a:r>
              <a:rPr lang="pl-PL" sz="1900" dirty="0" smtClean="0"/>
              <a:t> and </a:t>
            </a:r>
            <a:r>
              <a:rPr lang="pl-PL" sz="1900" dirty="0" err="1" smtClean="0"/>
              <a:t>special</a:t>
            </a:r>
            <a:r>
              <a:rPr lang="pl-PL" sz="1900" dirty="0" smtClean="0"/>
              <a:t> </a:t>
            </a:r>
            <a:r>
              <a:rPr lang="pl-PL" sz="1900" dirty="0" err="1" smtClean="0"/>
              <a:t>tools</a:t>
            </a:r>
            <a:r>
              <a:rPr lang="pl-PL" sz="1900" dirty="0" smtClean="0"/>
              <a:t> </a:t>
            </a:r>
            <a:r>
              <a:rPr lang="pl-PL" sz="1900" dirty="0" err="1" smtClean="0"/>
              <a:t>or</a:t>
            </a:r>
            <a:r>
              <a:rPr lang="pl-PL" sz="1900" dirty="0" smtClean="0"/>
              <a:t> </a:t>
            </a:r>
            <a:r>
              <a:rPr lang="pl-PL" sz="1900" dirty="0" err="1" smtClean="0"/>
              <a:t>equipment</a:t>
            </a:r>
            <a:r>
              <a:rPr lang="pl-PL" sz="1900" dirty="0" smtClean="0"/>
              <a:t>. 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0761" y="1463164"/>
            <a:ext cx="3306097" cy="24795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rostokąt 4"/>
          <p:cNvSpPr/>
          <p:nvPr/>
        </p:nvSpPr>
        <p:spPr>
          <a:xfrm>
            <a:off x="1193800" y="135645"/>
            <a:ext cx="83856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Meetings</a:t>
            </a:r>
            <a:r>
              <a:rPr lang="pl-PL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pl-PL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with</a:t>
            </a:r>
            <a:r>
              <a:rPr lang="pl-PL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pl-PL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experts</a:t>
            </a:r>
            <a:endParaRPr lang="pl-PL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9939" y="3577080"/>
            <a:ext cx="3431458" cy="25735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ole tekstowe 7"/>
          <p:cNvSpPr txBox="1"/>
          <p:nvPr/>
        </p:nvSpPr>
        <p:spPr>
          <a:xfrm>
            <a:off x="8536859" y="1358900"/>
            <a:ext cx="34265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>
                <a:solidFill>
                  <a:srgbClr val="002060"/>
                </a:solidFill>
              </a:rPr>
              <a:t>Nothing</a:t>
            </a:r>
            <a:r>
              <a:rPr lang="pl-PL" dirty="0" smtClean="0">
                <a:solidFill>
                  <a:srgbClr val="002060"/>
                </a:solidFill>
              </a:rPr>
              <a:t> </a:t>
            </a:r>
            <a:r>
              <a:rPr lang="pl-PL" dirty="0" err="1" smtClean="0">
                <a:solidFill>
                  <a:srgbClr val="002060"/>
                </a:solidFill>
              </a:rPr>
              <a:t>works</a:t>
            </a:r>
            <a:r>
              <a:rPr lang="pl-PL" dirty="0" smtClean="0">
                <a:solidFill>
                  <a:srgbClr val="002060"/>
                </a:solidFill>
              </a:rPr>
              <a:t> as </a:t>
            </a:r>
            <a:r>
              <a:rPr lang="pl-PL" dirty="0" err="1" smtClean="0">
                <a:solidFill>
                  <a:srgbClr val="002060"/>
                </a:solidFill>
              </a:rPr>
              <a:t>well</a:t>
            </a:r>
            <a:r>
              <a:rPr lang="pl-PL" dirty="0" smtClean="0">
                <a:solidFill>
                  <a:srgbClr val="002060"/>
                </a:solidFill>
              </a:rPr>
              <a:t> and </a:t>
            </a:r>
            <a:r>
              <a:rPr lang="pl-PL" dirty="0" err="1" smtClean="0">
                <a:solidFill>
                  <a:srgbClr val="002060"/>
                </a:solidFill>
              </a:rPr>
              <a:t>impresses</a:t>
            </a:r>
            <a:r>
              <a:rPr lang="pl-PL" dirty="0" smtClean="0">
                <a:solidFill>
                  <a:srgbClr val="002060"/>
                </a:solidFill>
              </a:rPr>
              <a:t> </a:t>
            </a:r>
            <a:r>
              <a:rPr lang="pl-PL" dirty="0" err="1" smtClean="0">
                <a:solidFill>
                  <a:srgbClr val="002060"/>
                </a:solidFill>
              </a:rPr>
              <a:t>kids</a:t>
            </a:r>
            <a:r>
              <a:rPr lang="pl-PL" dirty="0" smtClean="0">
                <a:solidFill>
                  <a:srgbClr val="002060"/>
                </a:solidFill>
              </a:rPr>
              <a:t> as </a:t>
            </a:r>
            <a:r>
              <a:rPr lang="pl-PL" dirty="0" err="1" smtClean="0">
                <a:solidFill>
                  <a:srgbClr val="002060"/>
                </a:solidFill>
              </a:rPr>
              <a:t>well</a:t>
            </a:r>
            <a:r>
              <a:rPr lang="pl-PL" dirty="0" smtClean="0">
                <a:solidFill>
                  <a:srgbClr val="002060"/>
                </a:solidFill>
              </a:rPr>
              <a:t> as </a:t>
            </a:r>
            <a:r>
              <a:rPr lang="pl-PL" dirty="0" err="1" smtClean="0">
                <a:solidFill>
                  <a:srgbClr val="002060"/>
                </a:solidFill>
              </a:rPr>
              <a:t>possibility</a:t>
            </a:r>
            <a:r>
              <a:rPr lang="pl-PL" dirty="0" smtClean="0">
                <a:solidFill>
                  <a:srgbClr val="002060"/>
                </a:solidFill>
              </a:rPr>
              <a:t> to </a:t>
            </a:r>
            <a:r>
              <a:rPr lang="pl-PL" dirty="0" err="1" smtClean="0">
                <a:solidFill>
                  <a:srgbClr val="002060"/>
                </a:solidFill>
              </a:rPr>
              <a:t>confront</a:t>
            </a:r>
            <a:r>
              <a:rPr lang="pl-PL" dirty="0" smtClean="0">
                <a:solidFill>
                  <a:srgbClr val="002060"/>
                </a:solidFill>
              </a:rPr>
              <a:t> </a:t>
            </a:r>
            <a:r>
              <a:rPr lang="pl-PL" dirty="0" err="1" smtClean="0">
                <a:solidFill>
                  <a:srgbClr val="002060"/>
                </a:solidFill>
              </a:rPr>
              <a:t>their</a:t>
            </a:r>
            <a:r>
              <a:rPr lang="pl-PL" dirty="0" smtClean="0">
                <a:solidFill>
                  <a:srgbClr val="002060"/>
                </a:solidFill>
              </a:rPr>
              <a:t> life </a:t>
            </a:r>
            <a:r>
              <a:rPr lang="pl-PL" dirty="0" err="1" smtClean="0">
                <a:solidFill>
                  <a:srgbClr val="002060"/>
                </a:solidFill>
              </a:rPr>
              <a:t>experience</a:t>
            </a:r>
            <a:r>
              <a:rPr lang="pl-PL" dirty="0" smtClean="0">
                <a:solidFill>
                  <a:srgbClr val="002060"/>
                </a:solidFill>
              </a:rPr>
              <a:t> </a:t>
            </a:r>
            <a:r>
              <a:rPr lang="pl-PL" dirty="0" err="1" smtClean="0">
                <a:solidFill>
                  <a:srgbClr val="002060"/>
                </a:solidFill>
              </a:rPr>
              <a:t>with</a:t>
            </a:r>
            <a:r>
              <a:rPr lang="pl-PL" dirty="0" smtClean="0">
                <a:solidFill>
                  <a:srgbClr val="002060"/>
                </a:solidFill>
              </a:rPr>
              <a:t> </a:t>
            </a:r>
            <a:r>
              <a:rPr lang="pl-PL" dirty="0" err="1" smtClean="0">
                <a:solidFill>
                  <a:srgbClr val="002060"/>
                </a:solidFill>
              </a:rPr>
              <a:t>real</a:t>
            </a:r>
            <a:r>
              <a:rPr lang="pl-PL" dirty="0" smtClean="0">
                <a:solidFill>
                  <a:srgbClr val="002060"/>
                </a:solidFill>
              </a:rPr>
              <a:t> and </a:t>
            </a:r>
            <a:r>
              <a:rPr lang="pl-PL" dirty="0" err="1" smtClean="0">
                <a:solidFill>
                  <a:srgbClr val="002060"/>
                </a:solidFill>
              </a:rPr>
              <a:t>highly</a:t>
            </a:r>
            <a:r>
              <a:rPr lang="pl-PL" dirty="0" smtClean="0">
                <a:solidFill>
                  <a:srgbClr val="002060"/>
                </a:solidFill>
              </a:rPr>
              <a:t> </a:t>
            </a:r>
            <a:r>
              <a:rPr lang="pl-PL" dirty="0" err="1" smtClean="0">
                <a:solidFill>
                  <a:srgbClr val="002060"/>
                </a:solidFill>
              </a:rPr>
              <a:t>qualified</a:t>
            </a:r>
            <a:r>
              <a:rPr lang="pl-PL" dirty="0" smtClean="0">
                <a:solidFill>
                  <a:srgbClr val="002060"/>
                </a:solidFill>
              </a:rPr>
              <a:t> </a:t>
            </a:r>
            <a:r>
              <a:rPr lang="pl-PL" dirty="0" err="1" smtClean="0">
                <a:solidFill>
                  <a:srgbClr val="002060"/>
                </a:solidFill>
              </a:rPr>
              <a:t>people’s</a:t>
            </a:r>
            <a:r>
              <a:rPr lang="pl-PL" dirty="0" smtClean="0">
                <a:solidFill>
                  <a:srgbClr val="002060"/>
                </a:solidFill>
              </a:rPr>
              <a:t> </a:t>
            </a:r>
            <a:r>
              <a:rPr lang="pl-PL" dirty="0" err="1" smtClean="0">
                <a:solidFill>
                  <a:srgbClr val="002060"/>
                </a:solidFill>
              </a:rPr>
              <a:t>example</a:t>
            </a:r>
            <a:r>
              <a:rPr lang="pl-PL" dirty="0" smtClean="0">
                <a:solidFill>
                  <a:srgbClr val="002060"/>
                </a:solidFill>
              </a:rPr>
              <a:t>. </a:t>
            </a:r>
            <a:endParaRPr lang="pl-PL" dirty="0">
              <a:solidFill>
                <a:srgbClr val="002060"/>
              </a:solidFill>
            </a:endParaRPr>
          </a:p>
          <a:p>
            <a:pPr algn="ctr"/>
            <a:r>
              <a:rPr lang="pl-PL" dirty="0" smtClean="0">
                <a:solidFill>
                  <a:srgbClr val="002060"/>
                </a:solidFill>
              </a:rPr>
              <a:t> 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482528" y="5835535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707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0071" y="3571562"/>
            <a:ext cx="2509547" cy="2509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0668" y="2346149"/>
            <a:ext cx="3415071" cy="2480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63897" y="1806676"/>
            <a:ext cx="3333135" cy="2499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9890" y="181271"/>
            <a:ext cx="3992931" cy="1322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481780" y="5835535"/>
            <a:ext cx="1341748" cy="102246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9262" y="623637"/>
            <a:ext cx="3154769" cy="2366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5529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21512" y="2379712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dirty="0">
              <a:solidFill>
                <a:srgbClr val="002060"/>
              </a:solidFill>
            </a:endParaRPr>
          </a:p>
          <a:p>
            <a:endParaRPr lang="pl-PL" dirty="0"/>
          </a:p>
          <a:p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„Morska Kraina”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initiates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puts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into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practice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many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programs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. One of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them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is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</a:rPr>
              <a:t>program of </a:t>
            </a:r>
            <a:r>
              <a:rPr lang="pl-PL" sz="2000" b="1" dirty="0">
                <a:solidFill>
                  <a:schemeClr val="accent6">
                    <a:lumMod val="50000"/>
                  </a:schemeClr>
                </a:solidFill>
              </a:rPr>
              <a:t>profesor </a:t>
            </a:r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</a:rPr>
              <a:t>Edyta Gruszczyk-Kolczyńska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icon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contemporary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pedagogy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teaching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mathematics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b="1" dirty="0" err="1" smtClean="0">
                <a:solidFill>
                  <a:schemeClr val="accent6">
                    <a:lumMod val="50000"/>
                  </a:schemeClr>
                </a:solidFill>
              </a:rPr>
              <a:t>in</a:t>
            </a:r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b="1" dirty="0" err="1" smtClean="0">
                <a:solidFill>
                  <a:schemeClr val="accent6">
                    <a:lumMod val="50000"/>
                  </a:schemeClr>
                </a:solidFill>
              </a:rPr>
              <a:t>early</a:t>
            </a:r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b="1" dirty="0" err="1" smtClean="0">
                <a:solidFill>
                  <a:schemeClr val="accent6">
                    <a:lumMod val="50000"/>
                  </a:schemeClr>
                </a:solidFill>
              </a:rPr>
              <a:t>childchood</a:t>
            </a:r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3549" y="2762098"/>
            <a:ext cx="3606834" cy="27051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rostokąt 4"/>
          <p:cNvSpPr/>
          <p:nvPr/>
        </p:nvSpPr>
        <p:spPr>
          <a:xfrm>
            <a:off x="1052527" y="0"/>
            <a:ext cx="1003286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Meeting</a:t>
            </a:r>
            <a:r>
              <a:rPr lang="pl-PL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and </a:t>
            </a:r>
            <a:r>
              <a:rPr lang="pl-PL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cooperating</a:t>
            </a:r>
            <a:r>
              <a:rPr lang="pl-PL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pl-PL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with</a:t>
            </a:r>
            <a:r>
              <a:rPr lang="pl-PL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pl-PL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experts</a:t>
            </a:r>
            <a:r>
              <a:rPr lang="pl-PL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of </a:t>
            </a:r>
            <a:r>
              <a:rPr lang="pl-PL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education</a:t>
            </a:r>
            <a:r>
              <a:rPr lang="pl-PL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– </a:t>
            </a:r>
            <a:br>
              <a:rPr lang="pl-PL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pl-PL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prof. E. Gruszczyk-Kolczyńska, </a:t>
            </a:r>
            <a:br>
              <a:rPr lang="pl-PL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pl-PL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mgr E. Zielińska</a:t>
            </a:r>
            <a:endParaRPr lang="pl-PL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188246" y="3984142"/>
            <a:ext cx="2984087" cy="22380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490841" y="5835535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594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650" y="951888"/>
            <a:ext cx="3578942" cy="2684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9317" y="173293"/>
            <a:ext cx="3313471" cy="2485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9937" y="2676220"/>
            <a:ext cx="3652684" cy="2739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6489700" y="3057833"/>
            <a:ext cx="55245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</a:rPr>
              <a:t>main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</a:rPr>
              <a:t>effect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</a:rPr>
              <a:t>collaboration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</a:rPr>
              <a:t>with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 prof. Gruszczyk –Kolczyńska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</a:rPr>
              <a:t>became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</a:rPr>
              <a:t>numerous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</a:rPr>
              <a:t>methodological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</a:rPr>
              <a:t>workshops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 for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</a:rPr>
              <a:t>whole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</a:rPr>
              <a:t>staff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</a:rPr>
              <a:t>carried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 out by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</a:rPr>
              <a:t>her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</a:rPr>
              <a:t>co-worker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</a:rPr>
              <a:t>co-author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  of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</a:rPr>
              <a:t>significant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</a:rPr>
              <a:t>studies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 - </a:t>
            </a:r>
            <a:r>
              <a:rPr lang="pl-PL" sz="2400" b="1" dirty="0" smtClean="0">
                <a:solidFill>
                  <a:schemeClr val="accent6">
                    <a:lumMod val="50000"/>
                  </a:schemeClr>
                </a:solidFill>
              </a:rPr>
              <a:t>mgr Ewa Zielińska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pl-PL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457591" y="5835535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04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716" y="209934"/>
            <a:ext cx="2588179" cy="1864366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6016" y="2074300"/>
            <a:ext cx="4184650" cy="2461969"/>
          </a:xfr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6536" y="5657632"/>
            <a:ext cx="7590840" cy="938428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4740690" y="247770"/>
            <a:ext cx="4690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Our</a:t>
            </a:r>
            <a:r>
              <a:rPr lang="pl-PL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pl-PL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successes</a:t>
            </a:r>
            <a:endParaRPr lang="pl-PL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6040" y="1453981"/>
            <a:ext cx="3103822" cy="1503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pole tekstowe 12"/>
          <p:cNvSpPr txBox="1"/>
          <p:nvPr/>
        </p:nvSpPr>
        <p:spPr>
          <a:xfrm>
            <a:off x="6845942" y="3659106"/>
            <a:ext cx="51914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Permanent development of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our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institution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is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first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goal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for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us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. We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eagerly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take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part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in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competitions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innovative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programs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which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help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us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discover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various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ways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education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constantly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widen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our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offer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pl-PL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pl-PL" dirty="0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948" y="3277551"/>
            <a:ext cx="2869196" cy="2062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557343" y="5835534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152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8842" y="140594"/>
            <a:ext cx="2911077" cy="3881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3584" y="140595"/>
            <a:ext cx="2911077" cy="3881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409" y="181551"/>
            <a:ext cx="2880360" cy="384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63" r="1713" b="10304"/>
          <a:stretch/>
        </p:blipFill>
        <p:spPr>
          <a:xfrm>
            <a:off x="2581808" y="3749688"/>
            <a:ext cx="1348892" cy="2085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8925" y="3557386"/>
            <a:ext cx="2294659" cy="3059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490841" y="5835535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106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26441" y="1481238"/>
            <a:ext cx="4853559" cy="3880772"/>
          </a:xfrm>
        </p:spPr>
        <p:txBody>
          <a:bodyPr>
            <a:noAutofit/>
          </a:bodyPr>
          <a:lstStyle/>
          <a:p>
            <a:pPr algn="ctr"/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Talents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should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not be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hidden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  <a:p>
            <a:pPr marL="0" indent="0" algn="ctr">
              <a:buNone/>
            </a:pP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Every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year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our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institution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organises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solemn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galas on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stage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Regional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Centre of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Culture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in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Kołobrzeg.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During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these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events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our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students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present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their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talents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achievements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which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are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effects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their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yearlong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work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0" indent="0" algn="ctr">
              <a:buNone/>
            </a:pP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Aplause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parents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’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emotions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joy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amasing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pictures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every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year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we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enlarge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our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collection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incredible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pl-PL" sz="1900" dirty="0" err="1" smtClean="0">
                <a:solidFill>
                  <a:schemeClr val="accent1">
                    <a:lumMod val="50000"/>
                  </a:schemeClr>
                </a:solidFill>
              </a:rPr>
              <a:t>memoirs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0531" y="140204"/>
            <a:ext cx="3668521" cy="2445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rostokąt 4"/>
          <p:cNvSpPr/>
          <p:nvPr/>
        </p:nvSpPr>
        <p:spPr>
          <a:xfrm>
            <a:off x="198776" y="243756"/>
            <a:ext cx="6819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CELEBRATING GALAS</a:t>
            </a:r>
            <a:endParaRPr lang="pl-PL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3055" y="3224979"/>
            <a:ext cx="3237272" cy="2158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46804" y="3224979"/>
            <a:ext cx="3029565" cy="2019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6267" y="4857954"/>
            <a:ext cx="2734597" cy="1823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1932" y="2062336"/>
            <a:ext cx="2038932" cy="1359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490841" y="5835535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373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4716" y="1435509"/>
            <a:ext cx="2464440" cy="3422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5241" y="3900306"/>
            <a:ext cx="4184650" cy="2643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765" y="322468"/>
            <a:ext cx="3830007" cy="2556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321" y="3146783"/>
            <a:ext cx="3796893" cy="2533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9135" y="322468"/>
            <a:ext cx="2076862" cy="3111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495765" y="5835535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48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666" y="178181"/>
            <a:ext cx="4183062" cy="2792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2725" y="260778"/>
            <a:ext cx="4184650" cy="2793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3649" y="4544162"/>
            <a:ext cx="3023025" cy="2017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0788" y="725515"/>
            <a:ext cx="2568749" cy="3424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56051" y="3257873"/>
            <a:ext cx="2537997" cy="3383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1685" y="3517881"/>
            <a:ext cx="1679956" cy="2239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556914" y="5835535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745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1864" y="246185"/>
            <a:ext cx="2670806" cy="4784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Symbol zastępczy zawartości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7197" y="3338134"/>
            <a:ext cx="2365680" cy="3154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0600" y="246185"/>
            <a:ext cx="3118339" cy="1754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915323" y="71863"/>
            <a:ext cx="36792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classrooms</a:t>
            </a:r>
            <a:endParaRPr lang="pl-PL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8543" y="1464900"/>
            <a:ext cx="52314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Colourful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friendly</a:t>
            </a:r>
            <a:endParaRPr lang="pl-PL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pl-PL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With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space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to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store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basic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teaching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aids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books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pl-PL" sz="2000" i="1" dirty="0" err="1" smtClean="0">
                <a:solidFill>
                  <a:schemeClr val="accent6">
                    <a:lumMod val="50000"/>
                  </a:schemeClr>
                </a:solidFill>
              </a:rPr>
              <a:t>students</a:t>
            </a:r>
            <a:r>
              <a:rPr lang="pl-PL" sz="2000" i="1" dirty="0" smtClean="0">
                <a:solidFill>
                  <a:schemeClr val="accent6">
                    <a:lumMod val="50000"/>
                  </a:schemeClr>
                </a:solidFill>
              </a:rPr>
              <a:t> do not </a:t>
            </a:r>
            <a:r>
              <a:rPr lang="pl-PL" sz="2000" i="1" dirty="0" err="1" smtClean="0">
                <a:solidFill>
                  <a:schemeClr val="accent6">
                    <a:lumMod val="50000"/>
                  </a:schemeClr>
                </a:solidFill>
              </a:rPr>
              <a:t>take</a:t>
            </a:r>
            <a:r>
              <a:rPr lang="pl-PL" sz="200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i="1" dirty="0" err="1" smtClean="0">
                <a:solidFill>
                  <a:schemeClr val="accent6">
                    <a:lumMod val="50000"/>
                  </a:schemeClr>
                </a:solidFill>
              </a:rPr>
              <a:t>them</a:t>
            </a:r>
            <a:r>
              <a:rPr lang="pl-PL" sz="200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i="1" dirty="0" err="1" smtClean="0">
                <a:solidFill>
                  <a:schemeClr val="accent6">
                    <a:lumMod val="50000"/>
                  </a:schemeClr>
                </a:solidFill>
              </a:rPr>
              <a:t>home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Presenting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students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achievements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individual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and group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projects</a:t>
            </a:r>
            <a:endParaRPr lang="pl-PL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0837" y="4550332"/>
            <a:ext cx="2476500" cy="1857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7115" y="5309754"/>
            <a:ext cx="2366356" cy="1331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557343" y="5835534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34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68483" y="275303"/>
            <a:ext cx="8596668" cy="1320800"/>
          </a:xfrm>
        </p:spPr>
        <p:txBody>
          <a:bodyPr>
            <a:normAutofit/>
          </a:bodyPr>
          <a:lstStyle/>
          <a:p>
            <a:r>
              <a:rPr lang="pl-PL" sz="4000" dirty="0" err="1" smtClean="0"/>
              <a:t>What</a:t>
            </a:r>
            <a:r>
              <a:rPr lang="pl-PL" sz="4000" dirty="0" smtClean="0"/>
              <a:t> will </a:t>
            </a:r>
            <a:r>
              <a:rPr lang="pl-PL" sz="4000" dirty="0" err="1" smtClean="0"/>
              <a:t>you</a:t>
            </a:r>
            <a:r>
              <a:rPr lang="pl-PL" sz="4000" dirty="0" smtClean="0"/>
              <a:t> </a:t>
            </a:r>
            <a:r>
              <a:rPr lang="pl-PL" sz="4000" dirty="0" err="1" smtClean="0"/>
              <a:t>find</a:t>
            </a:r>
            <a:r>
              <a:rPr lang="pl-PL" sz="4000" dirty="0" smtClean="0"/>
              <a:t> </a:t>
            </a:r>
            <a:r>
              <a:rPr lang="pl-PL" sz="4000" dirty="0" err="1" smtClean="0"/>
              <a:t>in</a:t>
            </a:r>
            <a:r>
              <a:rPr lang="pl-PL" sz="4000" dirty="0" smtClean="0"/>
              <a:t> </a:t>
            </a:r>
            <a:r>
              <a:rPr lang="pl-PL" sz="4000" dirty="0" err="1" smtClean="0"/>
              <a:t>our</a:t>
            </a:r>
            <a:r>
              <a:rPr lang="pl-PL" sz="4000" dirty="0" smtClean="0"/>
              <a:t> </a:t>
            </a:r>
            <a:r>
              <a:rPr lang="pl-PL" sz="4000" dirty="0" err="1" smtClean="0"/>
              <a:t>school</a:t>
            </a:r>
            <a:r>
              <a:rPr lang="pl-PL" sz="4000" dirty="0" smtClean="0"/>
              <a:t>?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9462" y="1227734"/>
            <a:ext cx="4184035" cy="3880772"/>
          </a:xfrm>
        </p:spPr>
        <p:txBody>
          <a:bodyPr>
            <a:normAutofit fontScale="25000" lnSpcReduction="20000"/>
          </a:bodyPr>
          <a:lstStyle/>
          <a:p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warm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atmosphere</a:t>
            </a:r>
            <a:endParaRPr lang="pl-PL" sz="8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Dedicated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well-qualified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friendly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staff</a:t>
            </a:r>
            <a:endParaRPr lang="pl-PL" sz="8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Innovative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programs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methods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forms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endParaRPr lang="pl-PL" sz="8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Constant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development and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achieving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goals</a:t>
            </a:r>
            <a:endParaRPr lang="pl-PL" sz="8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Learning by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games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observation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experience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fascinating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projects</a:t>
            </a:r>
            <a:endParaRPr lang="pl-PL" sz="8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Unic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opportunity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to public performance for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single student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begining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endParaRPr lang="pl-PL" sz="8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Cooperation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pupil-school-home</a:t>
            </a:r>
            <a:endParaRPr lang="pl-PL" sz="8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Interesting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trips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meetings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experts</a:t>
            </a:r>
          </a:p>
          <a:p>
            <a:r>
              <a:rPr lang="pl-PL" sz="8000" smtClean="0">
                <a:latin typeface="Calibri" panose="020F0502020204030204" pitchFamily="34" charset="0"/>
                <a:cs typeface="Calibri" panose="020F0502020204030204" pitchFamily="34" charset="0"/>
              </a:rPr>
              <a:t>Plenty of outdoor activities</a:t>
            </a:r>
            <a:endParaRPr lang="pl-PL" dirty="0" smtClean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7849025" y="1291507"/>
            <a:ext cx="4184034" cy="3880773"/>
          </a:xfrm>
        </p:spPr>
        <p:txBody>
          <a:bodyPr>
            <a:normAutofit fontScale="25000" lnSpcReduction="20000"/>
          </a:bodyPr>
          <a:lstStyle/>
          <a:p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Scholarships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best</a:t>
            </a:r>
            <a:endParaRPr lang="pl-PL" sz="8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Following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main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values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respect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friendship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manners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suport and trust</a:t>
            </a:r>
          </a:p>
          <a:p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Teaching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encouraging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creative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attitude</a:t>
            </a:r>
            <a:endParaRPr lang="pl-PL" sz="8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Extra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classes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clubs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as a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chance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develop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passions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interests</a:t>
            </a:r>
            <a:endParaRPr lang="pl-PL" sz="8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Support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bilingual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returning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abroad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kids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poor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Polish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language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pl-PL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endParaRPr lang="pl-PL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 smtClean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2495" y="1227734"/>
            <a:ext cx="3335980" cy="4675071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848350" y="6171111"/>
            <a:ext cx="546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…and </a:t>
            </a:r>
            <a:r>
              <a:rPr lang="pl-PL" dirty="0" err="1" smtClean="0"/>
              <a:t>loads</a:t>
            </a:r>
            <a:r>
              <a:rPr lang="pl-PL" dirty="0" smtClean="0"/>
              <a:t> of </a:t>
            </a:r>
            <a:r>
              <a:rPr lang="pl-PL" dirty="0" err="1" smtClean="0"/>
              <a:t>other</a:t>
            </a:r>
            <a:r>
              <a:rPr lang="pl-PL" dirty="0" smtClean="0"/>
              <a:t> </a:t>
            </a:r>
            <a:r>
              <a:rPr lang="pl-PL" dirty="0" err="1" smtClean="0"/>
              <a:t>amasing</a:t>
            </a:r>
            <a:r>
              <a:rPr lang="pl-PL" dirty="0" smtClean="0"/>
              <a:t> </a:t>
            </a:r>
            <a:r>
              <a:rPr lang="pl-PL" dirty="0" err="1" smtClean="0"/>
              <a:t>issues</a:t>
            </a:r>
            <a:r>
              <a:rPr lang="pl-PL" dirty="0" smtClean="0"/>
              <a:t>! 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9877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696862" y="5272759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pl-PL" sz="5400" i="1" dirty="0"/>
              <a:t/>
            </a:r>
            <a:br>
              <a:rPr lang="pl-PL" sz="5400" i="1" dirty="0"/>
            </a:br>
            <a:r>
              <a:rPr lang="pl-PL" sz="5400" i="1" spc="300" dirty="0" err="1" smtClean="0">
                <a:solidFill>
                  <a:schemeClr val="bg2">
                    <a:lumMod val="50000"/>
                  </a:schemeClr>
                </a:solidFill>
              </a:rPr>
              <a:t>Friendship</a:t>
            </a:r>
            <a:endParaRPr lang="pl-PL" sz="5400" i="1" spc="3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774" y="305735"/>
            <a:ext cx="4183062" cy="2352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8331" y="4111153"/>
            <a:ext cx="3239122" cy="1822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15592" y="117442"/>
            <a:ext cx="2762249" cy="3682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7424" y="1836290"/>
            <a:ext cx="2798618" cy="2098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568853" y="5833532"/>
            <a:ext cx="1344375" cy="102446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3937" y="3478636"/>
            <a:ext cx="2515985" cy="1886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6512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23313" y="5936473"/>
            <a:ext cx="8596668" cy="1320800"/>
          </a:xfrm>
        </p:spPr>
        <p:txBody>
          <a:bodyPr>
            <a:normAutofit/>
          </a:bodyPr>
          <a:lstStyle/>
          <a:p>
            <a:r>
              <a:rPr lang="pl-PL" sz="4800" i="1" spc="600" dirty="0" smtClean="0">
                <a:solidFill>
                  <a:schemeClr val="bg2">
                    <a:lumMod val="50000"/>
                  </a:schemeClr>
                </a:solidFill>
              </a:rPr>
              <a:t>Play</a:t>
            </a:r>
            <a:endParaRPr lang="pl-PL" sz="4800" i="1" spc="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9361" y="207293"/>
            <a:ext cx="4183062" cy="3529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019" y="449928"/>
            <a:ext cx="3021756" cy="2260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1530" y="3407930"/>
            <a:ext cx="1970117" cy="2626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8328" y="706344"/>
            <a:ext cx="2617118" cy="1747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307079" y="2706344"/>
            <a:ext cx="2446317" cy="183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7836" y="4590455"/>
            <a:ext cx="1286325" cy="1851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571625" y="5753617"/>
            <a:ext cx="1434975" cy="109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729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77809" y="5711687"/>
            <a:ext cx="6175514" cy="1572109"/>
          </a:xfrm>
        </p:spPr>
        <p:txBody>
          <a:bodyPr>
            <a:normAutofit/>
          </a:bodyPr>
          <a:lstStyle/>
          <a:p>
            <a:r>
              <a:rPr lang="pl-PL" sz="4800" i="1" spc="600" dirty="0" err="1" smtClean="0">
                <a:solidFill>
                  <a:schemeClr val="bg2">
                    <a:lumMod val="50000"/>
                  </a:schemeClr>
                </a:solidFill>
              </a:rPr>
              <a:t>Integration</a:t>
            </a:r>
            <a:endParaRPr lang="pl-PL" sz="4800" i="1" spc="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701" y="223723"/>
            <a:ext cx="2911077" cy="3881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Symbol zastępczy zawartości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3634" y="487992"/>
            <a:ext cx="4184650" cy="3214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6171" y="3508644"/>
            <a:ext cx="3970020" cy="2648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7991" y="908502"/>
            <a:ext cx="3096679" cy="1741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642216" y="5797827"/>
            <a:ext cx="1305117" cy="99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52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857" y="241069"/>
            <a:ext cx="2735225" cy="1757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6604" y="241070"/>
            <a:ext cx="3266901" cy="2450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rostokąt 4"/>
          <p:cNvSpPr/>
          <p:nvPr/>
        </p:nvSpPr>
        <p:spPr>
          <a:xfrm>
            <a:off x="7594600" y="5486401"/>
            <a:ext cx="52900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i="1" spc="600" dirty="0" smtClean="0">
                <a:solidFill>
                  <a:schemeClr val="bg2">
                    <a:lumMod val="50000"/>
                  </a:schemeClr>
                </a:solidFill>
              </a:rPr>
              <a:t>Learning</a:t>
            </a:r>
            <a:endParaRPr lang="pl-PL" sz="4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9786" y="2281705"/>
            <a:ext cx="3607908" cy="2705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6503" y="3232611"/>
            <a:ext cx="2464204" cy="3285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875" y="2674621"/>
            <a:ext cx="3084020" cy="2313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4161" y="637200"/>
            <a:ext cx="2272146" cy="1704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557343" y="5835534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09600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8276" y="720482"/>
            <a:ext cx="4752860" cy="3564644"/>
          </a:xfrm>
          <a:prstGeom prst="rect">
            <a:avLst/>
          </a:prstGeom>
          <a:ln w="88900" cap="sq" cmpd="thickThin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482529" y="5835535"/>
            <a:ext cx="1341748" cy="1022465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2818540" y="5153891"/>
            <a:ext cx="5836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err="1" smtClean="0">
                <a:solidFill>
                  <a:schemeClr val="accent6">
                    <a:lumMod val="75000"/>
                  </a:schemeClr>
                </a:solidFill>
              </a:rPr>
              <a:t>Thank</a:t>
            </a:r>
            <a:r>
              <a:rPr lang="pl-PL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sz="3200" dirty="0" err="1" smtClean="0">
                <a:solidFill>
                  <a:schemeClr val="accent6">
                    <a:lumMod val="75000"/>
                  </a:schemeClr>
                </a:solidFill>
              </a:rPr>
              <a:t>you</a:t>
            </a:r>
            <a:r>
              <a:rPr lang="pl-PL" sz="3200" dirty="0" smtClean="0">
                <a:solidFill>
                  <a:schemeClr val="accent6">
                    <a:lumMod val="75000"/>
                  </a:schemeClr>
                </a:solidFill>
              </a:rPr>
              <a:t> for </a:t>
            </a:r>
            <a:r>
              <a:rPr lang="pl-PL" sz="3200" dirty="0" err="1" smtClean="0">
                <a:solidFill>
                  <a:schemeClr val="accent6">
                    <a:lumMod val="75000"/>
                  </a:schemeClr>
                </a:solidFill>
              </a:rPr>
              <a:t>your</a:t>
            </a:r>
            <a:r>
              <a:rPr lang="pl-PL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sz="3200" dirty="0" err="1" smtClean="0">
                <a:solidFill>
                  <a:schemeClr val="accent6">
                    <a:lumMod val="75000"/>
                  </a:schemeClr>
                </a:solidFill>
              </a:rPr>
              <a:t>attention</a:t>
            </a:r>
            <a:r>
              <a:rPr lang="pl-PL" sz="3200" dirty="0" err="1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</a:t>
            </a:r>
            <a:endParaRPr lang="pl-PL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5898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Symbol zastępczy zawartości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2309104614"/>
              </p:ext>
            </p:extLst>
          </p:nvPr>
        </p:nvGraphicFramePr>
        <p:xfrm>
          <a:off x="1566334" y="1286934"/>
          <a:ext cx="7337503" cy="5194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rostokąt 4"/>
          <p:cNvSpPr/>
          <p:nvPr/>
        </p:nvSpPr>
        <p:spPr>
          <a:xfrm>
            <a:off x="1208879" y="231158"/>
            <a:ext cx="7473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Our</a:t>
            </a:r>
            <a:r>
              <a:rPr lang="pl-PL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pl-PL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school</a:t>
            </a:r>
            <a:r>
              <a:rPr lang="pl-PL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pl-PL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</a:t>
            </a:r>
            <a:r>
              <a:rPr lang="pl-PL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pl-PL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numbers</a:t>
            </a:r>
            <a:endParaRPr lang="pl-PL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540409" y="5823230"/>
            <a:ext cx="1341748" cy="1022465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5810596" y="4638502"/>
            <a:ext cx="1463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11 CLASSROOMS</a:t>
            </a:r>
            <a:endParaRPr lang="pl-P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851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10676" y="1206500"/>
            <a:ext cx="5181600" cy="4695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 err="1" smtClean="0">
                <a:solidFill>
                  <a:srgbClr val="002060"/>
                </a:solidFill>
              </a:rPr>
              <a:t>Our</a:t>
            </a:r>
            <a:r>
              <a:rPr lang="pl-PL" sz="2000" dirty="0" smtClean="0">
                <a:solidFill>
                  <a:srgbClr val="002060"/>
                </a:solidFill>
              </a:rPr>
              <a:t> </a:t>
            </a:r>
            <a:r>
              <a:rPr lang="pl-PL" sz="2000" dirty="0" err="1" smtClean="0">
                <a:solidFill>
                  <a:srgbClr val="002060"/>
                </a:solidFill>
              </a:rPr>
              <a:t>teachers</a:t>
            </a:r>
            <a:r>
              <a:rPr lang="pl-PL" sz="2000" dirty="0" smtClean="0">
                <a:solidFill>
                  <a:srgbClr val="002060"/>
                </a:solidFill>
              </a:rPr>
              <a:t> </a:t>
            </a:r>
            <a:r>
              <a:rPr lang="pl-PL" sz="2000" dirty="0" err="1" smtClean="0">
                <a:solidFill>
                  <a:srgbClr val="002060"/>
                </a:solidFill>
              </a:rPr>
              <a:t>are</a:t>
            </a:r>
            <a:r>
              <a:rPr lang="pl-PL" sz="2000" dirty="0" smtClean="0">
                <a:solidFill>
                  <a:srgbClr val="002060"/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dedicated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motivated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well-qualified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They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are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rgbClr val="002060"/>
                </a:solidFill>
              </a:rPr>
              <a:t>passionate</a:t>
            </a:r>
            <a:r>
              <a:rPr lang="pl-PL" sz="2000" dirty="0" smtClean="0">
                <a:solidFill>
                  <a:srgbClr val="002060"/>
                </a:solidFill>
              </a:rPr>
              <a:t> </a:t>
            </a:r>
            <a:r>
              <a:rPr lang="pl-PL" sz="2000" dirty="0" err="1" smtClean="0">
                <a:solidFill>
                  <a:srgbClr val="002060"/>
                </a:solidFill>
              </a:rPr>
              <a:t>people</a:t>
            </a:r>
            <a:r>
              <a:rPr lang="pl-PL" sz="2000" dirty="0" smtClean="0">
                <a:solidFill>
                  <a:srgbClr val="002060"/>
                </a:solidFill>
              </a:rPr>
              <a:t> </a:t>
            </a:r>
            <a:r>
              <a:rPr lang="pl-PL" sz="2000" dirty="0" err="1" smtClean="0">
                <a:solidFill>
                  <a:srgbClr val="002060"/>
                </a:solidFill>
              </a:rPr>
              <a:t>full</a:t>
            </a:r>
            <a:r>
              <a:rPr lang="pl-PL" sz="2000" dirty="0" smtClean="0">
                <a:solidFill>
                  <a:srgbClr val="002060"/>
                </a:solidFill>
              </a:rPr>
              <a:t> of </a:t>
            </a:r>
            <a:r>
              <a:rPr lang="pl-PL" sz="2000" dirty="0" err="1" smtClean="0">
                <a:solidFill>
                  <a:srgbClr val="002060"/>
                </a:solidFill>
              </a:rPr>
              <a:t>positive</a:t>
            </a:r>
            <a:r>
              <a:rPr lang="pl-PL" sz="2000" dirty="0" smtClean="0">
                <a:solidFill>
                  <a:srgbClr val="002060"/>
                </a:solidFill>
              </a:rPr>
              <a:t> energy, </a:t>
            </a:r>
            <a:r>
              <a:rPr lang="pl-PL" sz="2000" dirty="0" err="1" smtClean="0">
                <a:solidFill>
                  <a:srgbClr val="002060"/>
                </a:solidFill>
              </a:rPr>
              <a:t>promoting</a:t>
            </a:r>
            <a:r>
              <a:rPr lang="pl-PL" sz="2000" dirty="0" smtClean="0">
                <a:solidFill>
                  <a:srgbClr val="002060"/>
                </a:solidFill>
              </a:rPr>
              <a:t> </a:t>
            </a:r>
            <a:r>
              <a:rPr lang="pl-PL" sz="2000" dirty="0" err="1" smtClean="0">
                <a:solidFill>
                  <a:srgbClr val="002060"/>
                </a:solidFill>
              </a:rPr>
              <a:t>respect</a:t>
            </a:r>
            <a:r>
              <a:rPr lang="pl-PL" sz="2000" dirty="0" smtClean="0">
                <a:solidFill>
                  <a:srgbClr val="002060"/>
                </a:solidFill>
              </a:rPr>
              <a:t>, </a:t>
            </a:r>
            <a:r>
              <a:rPr lang="pl-PL" sz="2000" dirty="0" err="1" smtClean="0">
                <a:solidFill>
                  <a:srgbClr val="002060"/>
                </a:solidFill>
              </a:rPr>
              <a:t>good</a:t>
            </a:r>
            <a:r>
              <a:rPr lang="pl-PL" sz="2000" dirty="0" smtClean="0">
                <a:solidFill>
                  <a:srgbClr val="002060"/>
                </a:solidFill>
              </a:rPr>
              <a:t> </a:t>
            </a:r>
            <a:r>
              <a:rPr lang="pl-PL" sz="2000" dirty="0" err="1" smtClean="0">
                <a:solidFill>
                  <a:srgbClr val="002060"/>
                </a:solidFill>
              </a:rPr>
              <a:t>manners</a:t>
            </a:r>
            <a:r>
              <a:rPr lang="pl-PL" sz="2000" dirty="0" smtClean="0">
                <a:solidFill>
                  <a:srgbClr val="002060"/>
                </a:solidFill>
              </a:rPr>
              <a:t> and </a:t>
            </a:r>
            <a:r>
              <a:rPr lang="pl-PL" sz="2000" dirty="0" err="1" smtClean="0">
                <a:solidFill>
                  <a:srgbClr val="002060"/>
                </a:solidFill>
              </a:rPr>
              <a:t>equality</a:t>
            </a:r>
            <a:r>
              <a:rPr lang="pl-PL" sz="2000" dirty="0" smtClean="0">
                <a:solidFill>
                  <a:srgbClr val="002060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pl-PL" sz="2000" dirty="0" smtClean="0">
                <a:solidFill>
                  <a:srgbClr val="002060"/>
                </a:solidFill>
              </a:rPr>
              <a:t>We </a:t>
            </a:r>
            <a:r>
              <a:rPr lang="pl-PL" sz="2000" dirty="0" err="1" smtClean="0">
                <a:solidFill>
                  <a:srgbClr val="002060"/>
                </a:solidFill>
              </a:rPr>
              <a:t>appreciate</a:t>
            </a:r>
            <a:r>
              <a:rPr lang="pl-PL" sz="2000" dirty="0" smtClean="0">
                <a:solidFill>
                  <a:srgbClr val="002060"/>
                </a:solidFill>
              </a:rPr>
              <a:t> </a:t>
            </a:r>
            <a:r>
              <a:rPr lang="pl-PL" sz="2000" dirty="0" err="1" smtClean="0">
                <a:solidFill>
                  <a:srgbClr val="002060"/>
                </a:solidFill>
              </a:rPr>
              <a:t>their</a:t>
            </a:r>
            <a:r>
              <a:rPr lang="pl-PL" sz="2000" dirty="0" smtClean="0">
                <a:solidFill>
                  <a:srgbClr val="002060"/>
                </a:solidFill>
              </a:rPr>
              <a:t> </a:t>
            </a:r>
            <a:r>
              <a:rPr lang="pl-PL" sz="2000" dirty="0" err="1" smtClean="0">
                <a:solidFill>
                  <a:srgbClr val="002060"/>
                </a:solidFill>
              </a:rPr>
              <a:t>engament</a:t>
            </a:r>
            <a:r>
              <a:rPr lang="pl-PL" sz="2000" dirty="0" smtClean="0">
                <a:solidFill>
                  <a:srgbClr val="002060"/>
                </a:solidFill>
              </a:rPr>
              <a:t> and permanent </a:t>
            </a:r>
            <a:r>
              <a:rPr lang="pl-PL" sz="2000" dirty="0" err="1" smtClean="0">
                <a:solidFill>
                  <a:srgbClr val="002060"/>
                </a:solidFill>
              </a:rPr>
              <a:t>motivation</a:t>
            </a:r>
            <a:r>
              <a:rPr lang="pl-PL" sz="2000" dirty="0" smtClean="0">
                <a:solidFill>
                  <a:srgbClr val="002060"/>
                </a:solidFill>
              </a:rPr>
              <a:t> for </a:t>
            </a:r>
            <a:r>
              <a:rPr lang="pl-PL" sz="2000" dirty="0" err="1" smtClean="0">
                <a:solidFill>
                  <a:srgbClr val="002060"/>
                </a:solidFill>
              </a:rPr>
              <a:t>personal</a:t>
            </a:r>
            <a:r>
              <a:rPr lang="pl-PL" sz="2000" dirty="0" smtClean="0">
                <a:solidFill>
                  <a:srgbClr val="002060"/>
                </a:solidFill>
              </a:rPr>
              <a:t> and </a:t>
            </a:r>
            <a:r>
              <a:rPr lang="pl-PL" sz="2000" dirty="0" err="1" smtClean="0">
                <a:solidFill>
                  <a:srgbClr val="002060"/>
                </a:solidFill>
              </a:rPr>
              <a:t>proffesional</a:t>
            </a:r>
            <a:r>
              <a:rPr lang="pl-PL" sz="2000" dirty="0" smtClean="0">
                <a:solidFill>
                  <a:srgbClr val="002060"/>
                </a:solidFill>
              </a:rPr>
              <a:t> development. </a:t>
            </a:r>
          </a:p>
          <a:p>
            <a:pPr>
              <a:buFontTx/>
              <a:buChar char="-"/>
            </a:pPr>
            <a:endParaRPr lang="pl-PL" dirty="0" smtClean="0">
              <a:solidFill>
                <a:srgbClr val="0070C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9886" y="332570"/>
            <a:ext cx="2031099" cy="2195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1473" y="3322044"/>
            <a:ext cx="3055004" cy="2291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rostokąt 6"/>
          <p:cNvSpPr/>
          <p:nvPr/>
        </p:nvSpPr>
        <p:spPr>
          <a:xfrm>
            <a:off x="1016945" y="308101"/>
            <a:ext cx="4904676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OUR TEACHERS</a:t>
            </a:r>
            <a:endParaRPr lang="pl-PL" sz="5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9728" y="3736050"/>
            <a:ext cx="1795096" cy="2393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3795" y="4194407"/>
            <a:ext cx="1810037" cy="2413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xmlns="" val="3255822622"/>
              </p:ext>
            </p:extLst>
          </p:nvPr>
        </p:nvGraphicFramePr>
        <p:xfrm>
          <a:off x="4601360" y="1526131"/>
          <a:ext cx="4259706" cy="2322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462687" y="5835535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621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7025" y="444293"/>
            <a:ext cx="4402395" cy="3301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536" y="4180930"/>
            <a:ext cx="3140074" cy="2356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Symbol zastępczy zawartości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9869" y="294664"/>
            <a:ext cx="3839105" cy="2559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ole tekstowe 1"/>
          <p:cNvSpPr txBox="1"/>
          <p:nvPr/>
        </p:nvSpPr>
        <p:spPr>
          <a:xfrm>
            <a:off x="7148053" y="3837529"/>
            <a:ext cx="47645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dirty="0" smtClean="0">
              <a:solidFill>
                <a:schemeClr val="tx2"/>
              </a:solidFill>
            </a:endParaRPr>
          </a:p>
          <a:p>
            <a:pPr algn="ctr"/>
            <a:r>
              <a:rPr lang="pl-PL" dirty="0" smtClean="0">
                <a:solidFill>
                  <a:schemeClr val="tx2"/>
                </a:solidFill>
              </a:rPr>
              <a:t>We </a:t>
            </a:r>
            <a:r>
              <a:rPr lang="pl-PL" dirty="0" err="1" smtClean="0">
                <a:solidFill>
                  <a:schemeClr val="tx2"/>
                </a:solidFill>
              </a:rPr>
              <a:t>mainly</a:t>
            </a:r>
            <a:r>
              <a:rPr lang="pl-PL" dirty="0" smtClean="0">
                <a:solidFill>
                  <a:schemeClr val="tx2"/>
                </a:solidFill>
              </a:rPr>
              <a:t> </a:t>
            </a:r>
            <a:r>
              <a:rPr lang="pl-PL" dirty="0" err="1" smtClean="0">
                <a:solidFill>
                  <a:schemeClr val="tx2"/>
                </a:solidFill>
              </a:rPr>
              <a:t>rely</a:t>
            </a:r>
            <a:r>
              <a:rPr lang="pl-PL" dirty="0" smtClean="0">
                <a:solidFill>
                  <a:schemeClr val="tx2"/>
                </a:solidFill>
              </a:rPr>
              <a:t> on </a:t>
            </a:r>
            <a:r>
              <a:rPr lang="pl-PL" dirty="0" err="1" smtClean="0">
                <a:solidFill>
                  <a:schemeClr val="tx2"/>
                </a:solidFill>
              </a:rPr>
              <a:t>the</a:t>
            </a:r>
            <a:r>
              <a:rPr lang="pl-PL" dirty="0" smtClean="0">
                <a:solidFill>
                  <a:schemeClr val="tx2"/>
                </a:solidFill>
              </a:rPr>
              <a:t> </a:t>
            </a:r>
            <a:r>
              <a:rPr lang="pl-PL" dirty="0" err="1" smtClean="0">
                <a:solidFill>
                  <a:schemeClr val="tx2"/>
                </a:solidFill>
              </a:rPr>
              <a:t>teachers</a:t>
            </a:r>
            <a:r>
              <a:rPr lang="pl-PL" dirty="0" smtClean="0">
                <a:solidFill>
                  <a:schemeClr val="tx2"/>
                </a:solidFill>
              </a:rPr>
              <a:t> </a:t>
            </a:r>
            <a:r>
              <a:rPr lang="pl-PL" dirty="0" err="1" smtClean="0">
                <a:solidFill>
                  <a:schemeClr val="tx2"/>
                </a:solidFill>
              </a:rPr>
              <a:t>who</a:t>
            </a:r>
            <a:r>
              <a:rPr lang="pl-PL" dirty="0" smtClean="0">
                <a:solidFill>
                  <a:schemeClr val="tx2"/>
                </a:solidFill>
              </a:rPr>
              <a:t> </a:t>
            </a:r>
            <a:r>
              <a:rPr lang="pl-PL" dirty="0" err="1" smtClean="0">
                <a:solidFill>
                  <a:schemeClr val="tx2"/>
                </a:solidFill>
              </a:rPr>
              <a:t>attract</a:t>
            </a:r>
            <a:r>
              <a:rPr lang="pl-PL" dirty="0" smtClean="0">
                <a:solidFill>
                  <a:schemeClr val="tx2"/>
                </a:solidFill>
              </a:rPr>
              <a:t> </a:t>
            </a:r>
            <a:r>
              <a:rPr lang="pl-PL" dirty="0" err="1" smtClean="0">
                <a:solidFill>
                  <a:schemeClr val="tx2"/>
                </a:solidFill>
              </a:rPr>
              <a:t>pupils</a:t>
            </a:r>
            <a:r>
              <a:rPr lang="pl-PL" dirty="0" smtClean="0">
                <a:solidFill>
                  <a:schemeClr val="tx2"/>
                </a:solidFill>
              </a:rPr>
              <a:t> and </a:t>
            </a:r>
            <a:r>
              <a:rPr lang="pl-PL" dirty="0" err="1" smtClean="0">
                <a:solidFill>
                  <a:schemeClr val="tx2"/>
                </a:solidFill>
              </a:rPr>
              <a:t>their</a:t>
            </a:r>
            <a:r>
              <a:rPr lang="pl-PL" dirty="0" smtClean="0">
                <a:solidFill>
                  <a:schemeClr val="tx2"/>
                </a:solidFill>
              </a:rPr>
              <a:t> </a:t>
            </a:r>
            <a:r>
              <a:rPr lang="pl-PL" dirty="0" err="1" smtClean="0">
                <a:solidFill>
                  <a:schemeClr val="tx2"/>
                </a:solidFill>
              </a:rPr>
              <a:t>parents</a:t>
            </a:r>
            <a:r>
              <a:rPr lang="pl-PL" dirty="0" smtClean="0">
                <a:solidFill>
                  <a:schemeClr val="tx2"/>
                </a:solidFill>
              </a:rPr>
              <a:t> by </a:t>
            </a:r>
            <a:r>
              <a:rPr lang="pl-PL" dirty="0" err="1" smtClean="0">
                <a:solidFill>
                  <a:schemeClr val="tx2"/>
                </a:solidFill>
              </a:rPr>
              <a:t>putting</a:t>
            </a:r>
            <a:r>
              <a:rPr lang="pl-PL" dirty="0" smtClean="0">
                <a:solidFill>
                  <a:schemeClr val="tx2"/>
                </a:solidFill>
              </a:rPr>
              <a:t> </a:t>
            </a:r>
            <a:r>
              <a:rPr lang="pl-PL" dirty="0" err="1" smtClean="0">
                <a:solidFill>
                  <a:schemeClr val="tx2"/>
                </a:solidFill>
              </a:rPr>
              <a:t>into</a:t>
            </a:r>
            <a:r>
              <a:rPr lang="pl-PL" dirty="0" smtClean="0">
                <a:solidFill>
                  <a:schemeClr val="tx2"/>
                </a:solidFill>
              </a:rPr>
              <a:t> </a:t>
            </a:r>
            <a:r>
              <a:rPr lang="pl-PL" dirty="0" err="1" smtClean="0">
                <a:solidFill>
                  <a:schemeClr val="tx2"/>
                </a:solidFill>
              </a:rPr>
              <a:t>practice</a:t>
            </a:r>
            <a:r>
              <a:rPr lang="pl-PL" dirty="0" smtClean="0">
                <a:solidFill>
                  <a:schemeClr val="tx2"/>
                </a:solidFill>
              </a:rPr>
              <a:t> </a:t>
            </a:r>
            <a:r>
              <a:rPr lang="pl-PL" dirty="0" err="1" smtClean="0">
                <a:solidFill>
                  <a:schemeClr val="tx2"/>
                </a:solidFill>
              </a:rPr>
              <a:t>innovative</a:t>
            </a:r>
            <a:r>
              <a:rPr lang="pl-PL" dirty="0" smtClean="0">
                <a:solidFill>
                  <a:schemeClr val="tx2"/>
                </a:solidFill>
              </a:rPr>
              <a:t> </a:t>
            </a:r>
            <a:r>
              <a:rPr lang="pl-PL" dirty="0" err="1" smtClean="0">
                <a:solidFill>
                  <a:schemeClr val="tx2"/>
                </a:solidFill>
              </a:rPr>
              <a:t>methods</a:t>
            </a:r>
            <a:r>
              <a:rPr lang="pl-PL" dirty="0" smtClean="0">
                <a:solidFill>
                  <a:schemeClr val="tx2"/>
                </a:solidFill>
              </a:rPr>
              <a:t> and </a:t>
            </a:r>
            <a:r>
              <a:rPr lang="pl-PL" dirty="0" err="1" smtClean="0">
                <a:solidFill>
                  <a:schemeClr val="tx2"/>
                </a:solidFill>
              </a:rPr>
              <a:t>creating</a:t>
            </a:r>
            <a:r>
              <a:rPr lang="pl-PL" dirty="0" smtClean="0">
                <a:solidFill>
                  <a:schemeClr val="tx2"/>
                </a:solidFill>
              </a:rPr>
              <a:t> </a:t>
            </a:r>
            <a:r>
              <a:rPr lang="pl-PL" dirty="0" err="1" smtClean="0">
                <a:solidFill>
                  <a:schemeClr val="tx2"/>
                </a:solidFill>
              </a:rPr>
              <a:t>their</a:t>
            </a:r>
            <a:r>
              <a:rPr lang="pl-PL" dirty="0" smtClean="0">
                <a:solidFill>
                  <a:schemeClr val="tx2"/>
                </a:solidFill>
              </a:rPr>
              <a:t> </a:t>
            </a:r>
            <a:r>
              <a:rPr lang="pl-PL" dirty="0" err="1" smtClean="0">
                <a:solidFill>
                  <a:schemeClr val="tx2"/>
                </a:solidFill>
              </a:rPr>
              <a:t>own</a:t>
            </a:r>
            <a:r>
              <a:rPr lang="pl-PL" dirty="0" smtClean="0">
                <a:solidFill>
                  <a:schemeClr val="tx2"/>
                </a:solidFill>
              </a:rPr>
              <a:t> </a:t>
            </a:r>
            <a:r>
              <a:rPr lang="pl-PL" dirty="0" err="1" smtClean="0">
                <a:solidFill>
                  <a:schemeClr val="tx2"/>
                </a:solidFill>
              </a:rPr>
              <a:t>programs</a:t>
            </a:r>
            <a:r>
              <a:rPr lang="pl-PL" dirty="0" smtClean="0">
                <a:solidFill>
                  <a:schemeClr val="tx2"/>
                </a:solidFill>
              </a:rPr>
              <a:t>.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The main responsibility of our highly qualified teachers is to assist a student in exploring the world and to motivate a child to achieve success</a:t>
            </a:r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pl-PL" dirty="0" smtClean="0">
                <a:solidFill>
                  <a:schemeClr val="tx2"/>
                </a:solidFill>
              </a:rPr>
              <a:t/>
            </a:r>
            <a:br>
              <a:rPr lang="pl-PL" dirty="0" smtClean="0">
                <a:solidFill>
                  <a:schemeClr val="tx2"/>
                </a:solidFill>
              </a:rPr>
            </a:br>
            <a:endParaRPr lang="pl-PL" dirty="0">
              <a:solidFill>
                <a:schemeClr val="tx2"/>
              </a:solidFill>
            </a:endParaRPr>
          </a:p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7025" y="4264752"/>
            <a:ext cx="2472267" cy="1390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8482" y="955809"/>
            <a:ext cx="1435591" cy="2552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449278" y="5835535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679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515208" y="1224914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Besides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following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obligatory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national curriculum,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our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school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provides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students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various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clubs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to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develop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their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passions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interests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b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Among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other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things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we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offer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extra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classes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English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native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speaker,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chess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art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workshops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dance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or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sports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clubs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7908" y="1298084"/>
            <a:ext cx="3822944" cy="2867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rostokąt 4"/>
          <p:cNvSpPr/>
          <p:nvPr/>
        </p:nvSpPr>
        <p:spPr>
          <a:xfrm>
            <a:off x="3483430" y="0"/>
            <a:ext cx="317862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CLUBS</a:t>
            </a:r>
            <a:endParaRPr lang="pl-PL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1195" y="4708630"/>
            <a:ext cx="3332285" cy="1874411"/>
          </a:xfrm>
          <a:prstGeom prst="rect">
            <a:avLst/>
          </a:prstGeom>
          <a:ln w="88900" cap="sq" cmpd="thickThin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8120" y="4712214"/>
            <a:ext cx="1343328" cy="1874411"/>
          </a:xfrm>
          <a:prstGeom prst="rect">
            <a:avLst/>
          </a:prstGeom>
          <a:ln w="889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33593" y="4708630"/>
            <a:ext cx="1408496" cy="1877995"/>
          </a:xfrm>
          <a:prstGeom prst="rect">
            <a:avLst/>
          </a:prstGeom>
          <a:ln w="88900" cap="sq" cmpd="thickThin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6" cstate="print"/>
          <a:srcRect l="3393" t="3125" r="5185" b="21080"/>
          <a:stretch/>
        </p:blipFill>
        <p:spPr>
          <a:xfrm>
            <a:off x="9331368" y="4766478"/>
            <a:ext cx="2560064" cy="1762298"/>
          </a:xfrm>
          <a:prstGeom prst="rect">
            <a:avLst/>
          </a:prstGeom>
          <a:ln w="88900" cap="sq" cmpd="thickThin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449278" y="5835535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368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385" y="228479"/>
            <a:ext cx="3531923" cy="2648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6585" y="3132370"/>
            <a:ext cx="4184650" cy="3138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84" t="30168" r="14024" b="29971"/>
          <a:stretch/>
        </p:blipFill>
        <p:spPr>
          <a:xfrm>
            <a:off x="3765853" y="3787042"/>
            <a:ext cx="3055833" cy="237675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78645" y="351770"/>
            <a:ext cx="1252590" cy="2242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4618" y="3781828"/>
            <a:ext cx="1970463" cy="2627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pole tekstowe 27"/>
          <p:cNvSpPr txBox="1"/>
          <p:nvPr/>
        </p:nvSpPr>
        <p:spPr>
          <a:xfrm>
            <a:off x="1155469" y="2901619"/>
            <a:ext cx="1507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i="1" dirty="0" err="1" smtClean="0">
                <a:solidFill>
                  <a:schemeClr val="accent6">
                    <a:lumMod val="50000"/>
                  </a:schemeClr>
                </a:solidFill>
              </a:rPr>
              <a:t>Wonders</a:t>
            </a:r>
            <a:r>
              <a:rPr lang="pl-PL" sz="1400" i="1" dirty="0" smtClean="0">
                <a:solidFill>
                  <a:schemeClr val="accent6">
                    <a:lumMod val="50000"/>
                  </a:schemeClr>
                </a:solidFill>
              </a:rPr>
              <a:t>  of </a:t>
            </a:r>
            <a:r>
              <a:rPr lang="pl-PL" sz="1400" i="1" dirty="0" err="1" smtClean="0">
                <a:solidFill>
                  <a:schemeClr val="accent6">
                    <a:lumMod val="50000"/>
                  </a:schemeClr>
                </a:solidFill>
              </a:rPr>
              <a:t>felt</a:t>
            </a:r>
            <a:endParaRPr lang="pl-PL" sz="1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9561839" y="2624784"/>
            <a:ext cx="1983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i="1" dirty="0" smtClean="0">
                <a:solidFill>
                  <a:schemeClr val="accent6">
                    <a:lumMod val="50000"/>
                  </a:schemeClr>
                </a:solidFill>
              </a:rPr>
              <a:t>Chemical </a:t>
            </a:r>
            <a:r>
              <a:rPr lang="pl-PL" sz="1400" i="1" dirty="0" err="1" smtClean="0">
                <a:solidFill>
                  <a:schemeClr val="accent6">
                    <a:lumMod val="50000"/>
                  </a:schemeClr>
                </a:solidFill>
              </a:rPr>
              <a:t>experiments</a:t>
            </a:r>
            <a:endParaRPr lang="pl-PL" sz="1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8329352" y="6409111"/>
            <a:ext cx="1741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i="1" dirty="0" err="1" smtClean="0">
                <a:solidFill>
                  <a:schemeClr val="accent6">
                    <a:lumMod val="50000"/>
                  </a:schemeClr>
                </a:solidFill>
              </a:rPr>
              <a:t>Creative</a:t>
            </a:r>
            <a:r>
              <a:rPr lang="pl-PL" sz="140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1400" i="1" dirty="0" err="1" smtClean="0">
                <a:solidFill>
                  <a:schemeClr val="accent6">
                    <a:lumMod val="50000"/>
                  </a:schemeClr>
                </a:solidFill>
              </a:rPr>
              <a:t>painting</a:t>
            </a:r>
            <a:r>
              <a:rPr lang="pl-PL" sz="1400" i="1" dirty="0" err="1" smtClean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</a:t>
            </a:r>
            <a:endParaRPr lang="pl-PL" sz="1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pole tekstowe 30"/>
          <p:cNvSpPr txBox="1"/>
          <p:nvPr/>
        </p:nvSpPr>
        <p:spPr>
          <a:xfrm>
            <a:off x="1307241" y="6467302"/>
            <a:ext cx="1725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i="1" dirty="0" err="1" smtClean="0">
                <a:solidFill>
                  <a:schemeClr val="accent6">
                    <a:lumMod val="50000"/>
                  </a:schemeClr>
                </a:solidFill>
              </a:rPr>
              <a:t>Creative</a:t>
            </a:r>
            <a:r>
              <a:rPr lang="pl-PL" sz="140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1400" i="1" dirty="0" err="1" smtClean="0">
                <a:solidFill>
                  <a:schemeClr val="accent6">
                    <a:lumMod val="50000"/>
                  </a:schemeClr>
                </a:solidFill>
              </a:rPr>
              <a:t>costiumes</a:t>
            </a:r>
            <a:endParaRPr lang="pl-PL" sz="1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2" name="Obraz 31"/>
          <p:cNvPicPr>
            <a:picLocks noChangeAspect="1"/>
          </p:cNvPicPr>
          <p:nvPr/>
        </p:nvPicPr>
        <p:blipFill rotWithShape="1">
          <a:blip r:embed="rId7" cstate="print"/>
          <a:srcRect b="50124"/>
          <a:stretch/>
        </p:blipFill>
        <p:spPr>
          <a:xfrm>
            <a:off x="5583052" y="351770"/>
            <a:ext cx="2891848" cy="1928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pole tekstowe 32"/>
          <p:cNvSpPr txBox="1"/>
          <p:nvPr/>
        </p:nvSpPr>
        <p:spPr>
          <a:xfrm>
            <a:off x="6206263" y="2374167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i="1" dirty="0" err="1" smtClean="0">
                <a:solidFill>
                  <a:schemeClr val="accent6">
                    <a:lumMod val="50000"/>
                  </a:schemeClr>
                </a:solidFill>
              </a:rPr>
              <a:t>Chess</a:t>
            </a:r>
            <a:r>
              <a:rPr lang="pl-PL" sz="1400" i="1" dirty="0" smtClean="0">
                <a:solidFill>
                  <a:schemeClr val="accent6">
                    <a:lumMod val="50000"/>
                  </a:schemeClr>
                </a:solidFill>
              </a:rPr>
              <a:t> puzzle</a:t>
            </a:r>
            <a:endParaRPr lang="pl-PL" sz="14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019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985" y="1026476"/>
            <a:ext cx="3769029" cy="2523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7010400" y="1007920"/>
            <a:ext cx="5181600" cy="52912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School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is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a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wide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area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new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exciting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experiences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both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for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children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their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parents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0" indent="0" algn="ctr">
              <a:buNone/>
            </a:pP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Every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begining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new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school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year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is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thrilling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exciting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full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expectations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pl-PL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first and one of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most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memorable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moments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in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every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pupil’s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life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is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certainly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celebration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becoming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a student of „Morska Kraina”.</a:t>
            </a:r>
          </a:p>
        </p:txBody>
      </p:sp>
      <p:sp>
        <p:nvSpPr>
          <p:cNvPr id="5" name="Prostokąt 4"/>
          <p:cNvSpPr/>
          <p:nvPr/>
        </p:nvSpPr>
        <p:spPr>
          <a:xfrm>
            <a:off x="1777390" y="-93695"/>
            <a:ext cx="61895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6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OUR STUDENTS</a:t>
            </a:r>
            <a:endParaRPr lang="pl-PL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0590" y="3383294"/>
            <a:ext cx="2594169" cy="2170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ymbol zastępczy zawartości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3341" y="1902712"/>
            <a:ext cx="1748460" cy="1165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ymbol zastępczy zawartości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0014" y="4257565"/>
            <a:ext cx="3274402" cy="2359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7532913" y="4533900"/>
            <a:ext cx="422959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We do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our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best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to make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this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day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a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fantastic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begining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school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adventure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 and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gifts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obtained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while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celebration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are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to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recall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about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a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new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stage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in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students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’ life. 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pl-PL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6" t="33091" r="18631" b="34303"/>
          <a:stretch/>
        </p:blipFill>
        <p:spPr>
          <a:xfrm>
            <a:off x="437950" y="5835535"/>
            <a:ext cx="1341748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356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Niebieskozielony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as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1532</TotalTime>
  <Words>1216</Words>
  <Application>Microsoft Office PowerPoint</Application>
  <PresentationFormat>Niestandardowy</PresentationFormat>
  <Paragraphs>126</Paragraphs>
  <Slides>35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36" baseType="lpstr">
      <vt:lpstr>Faseta</vt:lpstr>
      <vt:lpstr>Private Primary School  ul. Jedności Narodowej 86, 78-100 Kołobrzeg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What will you find in our school?</vt:lpstr>
      <vt:lpstr> Friendship</vt:lpstr>
      <vt:lpstr>Play</vt:lpstr>
      <vt:lpstr>Integration</vt:lpstr>
      <vt:lpstr>Slajd 34</vt:lpstr>
      <vt:lpstr>Slajd 35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Morska Kraina</dc:creator>
  <cp:lastModifiedBy>jacek</cp:lastModifiedBy>
  <cp:revision>222</cp:revision>
  <dcterms:created xsi:type="dcterms:W3CDTF">2018-07-31T09:14:25Z</dcterms:created>
  <dcterms:modified xsi:type="dcterms:W3CDTF">2019-07-08T12:00:41Z</dcterms:modified>
</cp:coreProperties>
</file>